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8" r:id="rId3"/>
  </p:sldMasterIdLst>
  <p:sldIdLst>
    <p:sldId id="256" r:id="rId4"/>
    <p:sldId id="269" r:id="rId5"/>
    <p:sldId id="270" r:id="rId6"/>
    <p:sldId id="272" r:id="rId7"/>
    <p:sldId id="271" r:id="rId8"/>
    <p:sldId id="273" r:id="rId9"/>
    <p:sldId id="257" r:id="rId10"/>
    <p:sldId id="260" r:id="rId11"/>
    <p:sldId id="259" r:id="rId12"/>
    <p:sldId id="261" r:id="rId13"/>
    <p:sldId id="263" r:id="rId14"/>
    <p:sldId id="265" r:id="rId15"/>
    <p:sldId id="267" r:id="rId16"/>
    <p:sldId id="266" r:id="rId17"/>
    <p:sldId id="275" r:id="rId18"/>
    <p:sldId id="276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EB4"/>
    <a:srgbClr val="FF6600"/>
    <a:srgbClr val="0033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9" d="100"/>
          <a:sy n="49" d="100"/>
        </p:scale>
        <p:origin x="-1114" y="-11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274638"/>
            <a:ext cx="21717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627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-17463"/>
            <a:ext cx="9178925" cy="6905626"/>
            <a:chOff x="0" y="-11"/>
            <a:chExt cx="5782" cy="4350"/>
          </a:xfrm>
        </p:grpSpPr>
        <p:sp>
          <p:nvSpPr>
            <p:cNvPr id="375811" name="Rectangle 3"/>
            <p:cNvSpPr>
              <a:spLocks noChangeArrowheads="1"/>
            </p:cNvSpPr>
            <p:nvPr/>
          </p:nvSpPr>
          <p:spPr bwMode="auto">
            <a:xfrm>
              <a:off x="0" y="1824"/>
              <a:ext cx="5774" cy="251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5812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59" cy="1824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5301" y="-11"/>
              <a:ext cx="481" cy="4284"/>
              <a:chOff x="5301" y="-11"/>
              <a:chExt cx="481" cy="4284"/>
            </a:xfrm>
          </p:grpSpPr>
          <p:sp>
            <p:nvSpPr>
              <p:cNvPr id="375814" name="Freeform 6"/>
              <p:cNvSpPr>
                <a:spLocks/>
              </p:cNvSpPr>
              <p:nvPr/>
            </p:nvSpPr>
            <p:spPr bwMode="auto">
              <a:xfrm>
                <a:off x="5301" y="-11"/>
                <a:ext cx="241" cy="4284"/>
              </a:xfrm>
              <a:custGeom>
                <a:avLst/>
                <a:gdLst/>
                <a:ahLst/>
                <a:cxnLst>
                  <a:cxn ang="0">
                    <a:pos x="0" y="4234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34"/>
                  </a:cxn>
                  <a:cxn ang="0">
                    <a:pos x="192" y="4283"/>
                  </a:cxn>
                  <a:cxn ang="0">
                    <a:pos x="144" y="4281"/>
                  </a:cxn>
                  <a:cxn ang="0">
                    <a:pos x="112" y="4281"/>
                  </a:cxn>
                  <a:cxn ang="0">
                    <a:pos x="49" y="4281"/>
                  </a:cxn>
                  <a:cxn ang="0">
                    <a:pos x="0" y="4234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15" name="Freeform 7"/>
              <p:cNvSpPr>
                <a:spLocks/>
              </p:cNvSpPr>
              <p:nvPr/>
            </p:nvSpPr>
            <p:spPr bwMode="auto">
              <a:xfrm>
                <a:off x="5541" y="-11"/>
                <a:ext cx="241" cy="4284"/>
              </a:xfrm>
              <a:custGeom>
                <a:avLst/>
                <a:gdLst/>
                <a:ahLst/>
                <a:cxnLst>
                  <a:cxn ang="0">
                    <a:pos x="0" y="4234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34"/>
                  </a:cxn>
                  <a:cxn ang="0">
                    <a:pos x="192" y="4283"/>
                  </a:cxn>
                  <a:cxn ang="0">
                    <a:pos x="144" y="4281"/>
                  </a:cxn>
                  <a:cxn ang="0">
                    <a:pos x="112" y="4281"/>
                  </a:cxn>
                  <a:cxn ang="0">
                    <a:pos x="49" y="4281"/>
                  </a:cxn>
                  <a:cxn ang="0">
                    <a:pos x="0" y="4234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0" y="0"/>
              <a:ext cx="481" cy="4273"/>
              <a:chOff x="0" y="0"/>
              <a:chExt cx="481" cy="4273"/>
            </a:xfrm>
          </p:grpSpPr>
          <p:sp>
            <p:nvSpPr>
              <p:cNvPr id="375817" name="Freeform 9"/>
              <p:cNvSpPr>
                <a:spLocks/>
              </p:cNvSpPr>
              <p:nvPr/>
            </p:nvSpPr>
            <p:spPr bwMode="auto">
              <a:xfrm>
                <a:off x="0" y="0"/>
                <a:ext cx="241" cy="4273"/>
              </a:xfrm>
              <a:custGeom>
                <a:avLst/>
                <a:gdLst/>
                <a:ahLst/>
                <a:cxnLst>
                  <a:cxn ang="0">
                    <a:pos x="0" y="4223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23"/>
                  </a:cxn>
                  <a:cxn ang="0">
                    <a:pos x="192" y="4272"/>
                  </a:cxn>
                  <a:cxn ang="0">
                    <a:pos x="144" y="4270"/>
                  </a:cxn>
                  <a:cxn ang="0">
                    <a:pos x="112" y="4270"/>
                  </a:cxn>
                  <a:cxn ang="0">
                    <a:pos x="49" y="4270"/>
                  </a:cxn>
                  <a:cxn ang="0">
                    <a:pos x="0" y="4223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18" name="Freeform 10"/>
              <p:cNvSpPr>
                <a:spLocks/>
              </p:cNvSpPr>
              <p:nvPr/>
            </p:nvSpPr>
            <p:spPr bwMode="auto">
              <a:xfrm>
                <a:off x="240" y="0"/>
                <a:ext cx="241" cy="4273"/>
              </a:xfrm>
              <a:custGeom>
                <a:avLst/>
                <a:gdLst/>
                <a:ahLst/>
                <a:cxnLst>
                  <a:cxn ang="0">
                    <a:pos x="0" y="4223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23"/>
                  </a:cxn>
                  <a:cxn ang="0">
                    <a:pos x="192" y="4272"/>
                  </a:cxn>
                  <a:cxn ang="0">
                    <a:pos x="144" y="4270"/>
                  </a:cxn>
                  <a:cxn ang="0">
                    <a:pos x="112" y="4270"/>
                  </a:cxn>
                  <a:cxn ang="0">
                    <a:pos x="49" y="4270"/>
                  </a:cxn>
                  <a:cxn ang="0">
                    <a:pos x="0" y="4223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82" y="838"/>
              <a:ext cx="5590" cy="891"/>
              <a:chOff x="82" y="838"/>
              <a:chExt cx="5590" cy="891"/>
            </a:xfrm>
          </p:grpSpPr>
          <p:grpSp>
            <p:nvGrpSpPr>
              <p:cNvPr id="6" name="Group 12"/>
              <p:cNvGrpSpPr>
                <a:grpSpLocks/>
              </p:cNvGrpSpPr>
              <p:nvPr/>
            </p:nvGrpSpPr>
            <p:grpSpPr bwMode="auto">
              <a:xfrm>
                <a:off x="134" y="838"/>
                <a:ext cx="5538" cy="850"/>
                <a:chOff x="134" y="838"/>
                <a:chExt cx="5538" cy="850"/>
              </a:xfrm>
            </p:grpSpPr>
            <p:sp>
              <p:nvSpPr>
                <p:cNvPr id="375821" name="Freeform 13"/>
                <p:cNvSpPr>
                  <a:spLocks/>
                </p:cNvSpPr>
                <p:nvPr/>
              </p:nvSpPr>
              <p:spPr bwMode="auto">
                <a:xfrm>
                  <a:off x="5269" y="1550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83" y="0"/>
                    </a:cxn>
                    <a:cxn ang="0">
                      <a:pos x="134" y="19"/>
                    </a:cxn>
                    <a:cxn ang="0">
                      <a:pos x="152" y="45"/>
                    </a:cxn>
                    <a:cxn ang="0">
                      <a:pos x="155" y="70"/>
                    </a:cxn>
                    <a:cxn ang="0">
                      <a:pos x="155" y="83"/>
                    </a:cxn>
                    <a:cxn ang="0">
                      <a:pos x="146" y="99"/>
                    </a:cxn>
                    <a:cxn ang="0">
                      <a:pos x="126" y="107"/>
                    </a:cxn>
                    <a:cxn ang="0">
                      <a:pos x="105" y="113"/>
                    </a:cxn>
                    <a:cxn ang="0">
                      <a:pos x="86" y="116"/>
                    </a:cxn>
                    <a:cxn ang="0">
                      <a:pos x="69" y="116"/>
                    </a:cxn>
                    <a:cxn ang="0">
                      <a:pos x="41" y="111"/>
                    </a:cxn>
                    <a:cxn ang="0">
                      <a:pos x="21" y="106"/>
                    </a:cxn>
                    <a:cxn ang="0">
                      <a:pos x="9" y="98"/>
                    </a:cxn>
                    <a:cxn ang="0">
                      <a:pos x="2" y="89"/>
                    </a:cxn>
                    <a:cxn ang="0">
                      <a:pos x="0" y="78"/>
                    </a:cxn>
                    <a:cxn ang="0">
                      <a:pos x="2" y="60"/>
                    </a:cxn>
                    <a:cxn ang="0">
                      <a:pos x="9" y="11"/>
                    </a:cxn>
                    <a:cxn ang="0">
                      <a:pos x="83" y="0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22" name="Freeform 14"/>
                <p:cNvSpPr>
                  <a:spLocks/>
                </p:cNvSpPr>
                <p:nvPr/>
              </p:nvSpPr>
              <p:spPr bwMode="auto">
                <a:xfrm>
                  <a:off x="5265" y="1562"/>
                  <a:ext cx="88" cy="75"/>
                </a:xfrm>
                <a:custGeom>
                  <a:avLst/>
                  <a:gdLst/>
                  <a:ahLst/>
                  <a:cxnLst>
                    <a:cxn ang="0">
                      <a:pos x="0" y="69"/>
                    </a:cxn>
                    <a:cxn ang="0">
                      <a:pos x="11" y="0"/>
                    </a:cxn>
                    <a:cxn ang="0">
                      <a:pos x="54" y="5"/>
                    </a:cxn>
                    <a:cxn ang="0">
                      <a:pos x="87" y="9"/>
                    </a:cxn>
                    <a:cxn ang="0">
                      <a:pos x="78" y="74"/>
                    </a:cxn>
                    <a:cxn ang="0">
                      <a:pos x="75" y="59"/>
                    </a:cxn>
                    <a:cxn ang="0">
                      <a:pos x="65" y="48"/>
                    </a:cxn>
                    <a:cxn ang="0">
                      <a:pos x="47" y="44"/>
                    </a:cxn>
                    <a:cxn ang="0">
                      <a:pos x="27" y="45"/>
                    </a:cxn>
                    <a:cxn ang="0">
                      <a:pos x="11" y="52"/>
                    </a:cxn>
                    <a:cxn ang="0">
                      <a:pos x="0" y="69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23" name="Freeform 15"/>
                <p:cNvSpPr>
                  <a:spLocks/>
                </p:cNvSpPr>
                <p:nvPr/>
              </p:nvSpPr>
              <p:spPr bwMode="auto">
                <a:xfrm>
                  <a:off x="475" y="1541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72" y="0"/>
                    </a:cxn>
                    <a:cxn ang="0">
                      <a:pos x="21" y="19"/>
                    </a:cxn>
                    <a:cxn ang="0">
                      <a:pos x="3" y="45"/>
                    </a:cxn>
                    <a:cxn ang="0">
                      <a:pos x="0" y="70"/>
                    </a:cxn>
                    <a:cxn ang="0">
                      <a:pos x="0" y="83"/>
                    </a:cxn>
                    <a:cxn ang="0">
                      <a:pos x="9" y="99"/>
                    </a:cxn>
                    <a:cxn ang="0">
                      <a:pos x="29" y="107"/>
                    </a:cxn>
                    <a:cxn ang="0">
                      <a:pos x="50" y="113"/>
                    </a:cxn>
                    <a:cxn ang="0">
                      <a:pos x="69" y="116"/>
                    </a:cxn>
                    <a:cxn ang="0">
                      <a:pos x="86" y="116"/>
                    </a:cxn>
                    <a:cxn ang="0">
                      <a:pos x="114" y="111"/>
                    </a:cxn>
                    <a:cxn ang="0">
                      <a:pos x="134" y="106"/>
                    </a:cxn>
                    <a:cxn ang="0">
                      <a:pos x="146" y="98"/>
                    </a:cxn>
                    <a:cxn ang="0">
                      <a:pos x="153" y="89"/>
                    </a:cxn>
                    <a:cxn ang="0">
                      <a:pos x="155" y="78"/>
                    </a:cxn>
                    <a:cxn ang="0">
                      <a:pos x="153" y="60"/>
                    </a:cxn>
                    <a:cxn ang="0">
                      <a:pos x="146" y="11"/>
                    </a:cxn>
                    <a:cxn ang="0">
                      <a:pos x="72" y="0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24" name="Freeform 16"/>
                <p:cNvSpPr>
                  <a:spLocks/>
                </p:cNvSpPr>
                <p:nvPr/>
              </p:nvSpPr>
              <p:spPr bwMode="auto">
                <a:xfrm>
                  <a:off x="547" y="1554"/>
                  <a:ext cx="88" cy="75"/>
                </a:xfrm>
                <a:custGeom>
                  <a:avLst/>
                  <a:gdLst/>
                  <a:ahLst/>
                  <a:cxnLst>
                    <a:cxn ang="0">
                      <a:pos x="87" y="68"/>
                    </a:cxn>
                    <a:cxn ang="0">
                      <a:pos x="76" y="0"/>
                    </a:cxn>
                    <a:cxn ang="0">
                      <a:pos x="33" y="5"/>
                    </a:cxn>
                    <a:cxn ang="0">
                      <a:pos x="0" y="9"/>
                    </a:cxn>
                    <a:cxn ang="0">
                      <a:pos x="9" y="74"/>
                    </a:cxn>
                    <a:cxn ang="0">
                      <a:pos x="12" y="58"/>
                    </a:cxn>
                    <a:cxn ang="0">
                      <a:pos x="22" y="47"/>
                    </a:cxn>
                    <a:cxn ang="0">
                      <a:pos x="40" y="44"/>
                    </a:cxn>
                    <a:cxn ang="0">
                      <a:pos x="60" y="45"/>
                    </a:cxn>
                    <a:cxn ang="0">
                      <a:pos x="76" y="52"/>
                    </a:cxn>
                    <a:cxn ang="0">
                      <a:pos x="87" y="68"/>
                    </a:cxn>
                  </a:cxnLst>
                  <a:rect l="0" t="0" r="r" b="b"/>
                  <a:pathLst>
                    <a:path w="88" h="75">
                      <a:moveTo>
                        <a:pt x="87" y="68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9"/>
                      </a:lnTo>
                      <a:lnTo>
                        <a:pt x="9" y="74"/>
                      </a:lnTo>
                      <a:lnTo>
                        <a:pt x="12" y="58"/>
                      </a:lnTo>
                      <a:lnTo>
                        <a:pt x="22" y="47"/>
                      </a:lnTo>
                      <a:lnTo>
                        <a:pt x="40" y="44"/>
                      </a:lnTo>
                      <a:lnTo>
                        <a:pt x="60" y="45"/>
                      </a:lnTo>
                      <a:lnTo>
                        <a:pt x="76" y="52"/>
                      </a:lnTo>
                      <a:lnTo>
                        <a:pt x="87" y="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25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020" y="1125"/>
                  <a:ext cx="192" cy="87"/>
                </a:xfrm>
                <a:prstGeom prst="line">
                  <a:avLst/>
                </a:prstGeom>
                <a:noFill/>
                <a:ln w="12700">
                  <a:solidFill>
                    <a:schemeClr val="hlink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5826" name="Freeform 18"/>
                <p:cNvSpPr>
                  <a:spLocks/>
                </p:cNvSpPr>
                <p:nvPr/>
              </p:nvSpPr>
              <p:spPr bwMode="auto">
                <a:xfrm>
                  <a:off x="1408" y="838"/>
                  <a:ext cx="2967" cy="457"/>
                </a:xfrm>
                <a:custGeom>
                  <a:avLst/>
                  <a:gdLst/>
                  <a:ahLst/>
                  <a:cxnLst>
                    <a:cxn ang="0">
                      <a:pos x="0" y="122"/>
                    </a:cxn>
                    <a:cxn ang="0">
                      <a:pos x="207" y="78"/>
                    </a:cxn>
                    <a:cxn ang="0">
                      <a:pos x="442" y="48"/>
                    </a:cxn>
                    <a:cxn ang="0">
                      <a:pos x="640" y="32"/>
                    </a:cxn>
                    <a:cxn ang="0">
                      <a:pos x="897" y="16"/>
                    </a:cxn>
                    <a:cxn ang="0">
                      <a:pos x="1215" y="2"/>
                    </a:cxn>
                    <a:cxn ang="0">
                      <a:pos x="1392" y="0"/>
                    </a:cxn>
                    <a:cxn ang="0">
                      <a:pos x="1710" y="0"/>
                    </a:cxn>
                    <a:cxn ang="0">
                      <a:pos x="1997" y="10"/>
                    </a:cxn>
                    <a:cxn ang="0">
                      <a:pos x="2258" y="21"/>
                    </a:cxn>
                    <a:cxn ang="0">
                      <a:pos x="2493" y="38"/>
                    </a:cxn>
                    <a:cxn ang="0">
                      <a:pos x="2674" y="54"/>
                    </a:cxn>
                    <a:cxn ang="0">
                      <a:pos x="2828" y="73"/>
                    </a:cxn>
                    <a:cxn ang="0">
                      <a:pos x="2966" y="92"/>
                    </a:cxn>
                    <a:cxn ang="0">
                      <a:pos x="2966" y="456"/>
                    </a:cxn>
                    <a:cxn ang="0">
                      <a:pos x="2833" y="434"/>
                    </a:cxn>
                    <a:cxn ang="0">
                      <a:pos x="2563" y="399"/>
                    </a:cxn>
                    <a:cxn ang="0">
                      <a:pos x="2382" y="382"/>
                    </a:cxn>
                    <a:cxn ang="0">
                      <a:pos x="2134" y="366"/>
                    </a:cxn>
                    <a:cxn ang="0">
                      <a:pos x="1944" y="358"/>
                    </a:cxn>
                    <a:cxn ang="0">
                      <a:pos x="1746" y="350"/>
                    </a:cxn>
                    <a:cxn ang="0">
                      <a:pos x="1529" y="350"/>
                    </a:cxn>
                    <a:cxn ang="0">
                      <a:pos x="1295" y="350"/>
                    </a:cxn>
                    <a:cxn ang="0">
                      <a:pos x="1047" y="355"/>
                    </a:cxn>
                    <a:cxn ang="0">
                      <a:pos x="853" y="363"/>
                    </a:cxn>
                    <a:cxn ang="0">
                      <a:pos x="654" y="374"/>
                    </a:cxn>
                    <a:cxn ang="0">
                      <a:pos x="468" y="388"/>
                    </a:cxn>
                    <a:cxn ang="0">
                      <a:pos x="296" y="404"/>
                    </a:cxn>
                    <a:cxn ang="0">
                      <a:pos x="150" y="423"/>
                    </a:cxn>
                    <a:cxn ang="0">
                      <a:pos x="13" y="445"/>
                    </a:cxn>
                    <a:cxn ang="0">
                      <a:pos x="0" y="122"/>
                    </a:cxn>
                  </a:cxnLst>
                  <a:rect l="0" t="0" r="r" b="b"/>
                  <a:pathLst>
                    <a:path w="2967" h="457">
                      <a:moveTo>
                        <a:pt x="0" y="122"/>
                      </a:moveTo>
                      <a:lnTo>
                        <a:pt x="207" y="78"/>
                      </a:lnTo>
                      <a:lnTo>
                        <a:pt x="442" y="48"/>
                      </a:lnTo>
                      <a:lnTo>
                        <a:pt x="640" y="32"/>
                      </a:lnTo>
                      <a:lnTo>
                        <a:pt x="897" y="16"/>
                      </a:lnTo>
                      <a:lnTo>
                        <a:pt x="1215" y="2"/>
                      </a:lnTo>
                      <a:lnTo>
                        <a:pt x="1392" y="0"/>
                      </a:lnTo>
                      <a:lnTo>
                        <a:pt x="1710" y="0"/>
                      </a:lnTo>
                      <a:lnTo>
                        <a:pt x="1997" y="10"/>
                      </a:lnTo>
                      <a:lnTo>
                        <a:pt x="2258" y="21"/>
                      </a:lnTo>
                      <a:lnTo>
                        <a:pt x="2493" y="38"/>
                      </a:lnTo>
                      <a:lnTo>
                        <a:pt x="2674" y="54"/>
                      </a:lnTo>
                      <a:lnTo>
                        <a:pt x="2828" y="73"/>
                      </a:lnTo>
                      <a:lnTo>
                        <a:pt x="2966" y="92"/>
                      </a:lnTo>
                      <a:lnTo>
                        <a:pt x="2966" y="456"/>
                      </a:lnTo>
                      <a:lnTo>
                        <a:pt x="2833" y="434"/>
                      </a:lnTo>
                      <a:lnTo>
                        <a:pt x="2563" y="399"/>
                      </a:lnTo>
                      <a:lnTo>
                        <a:pt x="2382" y="382"/>
                      </a:lnTo>
                      <a:lnTo>
                        <a:pt x="2134" y="366"/>
                      </a:lnTo>
                      <a:lnTo>
                        <a:pt x="1944" y="358"/>
                      </a:lnTo>
                      <a:lnTo>
                        <a:pt x="1746" y="350"/>
                      </a:lnTo>
                      <a:lnTo>
                        <a:pt x="1529" y="350"/>
                      </a:lnTo>
                      <a:lnTo>
                        <a:pt x="1295" y="350"/>
                      </a:lnTo>
                      <a:lnTo>
                        <a:pt x="1047" y="355"/>
                      </a:lnTo>
                      <a:lnTo>
                        <a:pt x="853" y="363"/>
                      </a:lnTo>
                      <a:lnTo>
                        <a:pt x="654" y="374"/>
                      </a:lnTo>
                      <a:lnTo>
                        <a:pt x="468" y="388"/>
                      </a:lnTo>
                      <a:lnTo>
                        <a:pt x="296" y="404"/>
                      </a:lnTo>
                      <a:lnTo>
                        <a:pt x="150" y="423"/>
                      </a:lnTo>
                      <a:lnTo>
                        <a:pt x="13" y="445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27" name="Freeform 19"/>
                <p:cNvSpPr>
                  <a:spLocks/>
                </p:cNvSpPr>
                <p:nvPr/>
              </p:nvSpPr>
              <p:spPr bwMode="auto">
                <a:xfrm>
                  <a:off x="607" y="934"/>
                  <a:ext cx="823" cy="431"/>
                </a:xfrm>
                <a:custGeom>
                  <a:avLst/>
                  <a:gdLst/>
                  <a:ahLst/>
                  <a:cxnLst>
                    <a:cxn ang="0">
                      <a:pos x="815" y="27"/>
                    </a:cxn>
                    <a:cxn ang="0">
                      <a:pos x="822" y="350"/>
                    </a:cxn>
                    <a:cxn ang="0">
                      <a:pos x="746" y="382"/>
                    </a:cxn>
                    <a:cxn ang="0">
                      <a:pos x="676" y="404"/>
                    </a:cxn>
                    <a:cxn ang="0">
                      <a:pos x="619" y="415"/>
                    </a:cxn>
                    <a:cxn ang="0">
                      <a:pos x="571" y="421"/>
                    </a:cxn>
                    <a:cxn ang="0">
                      <a:pos x="517" y="427"/>
                    </a:cxn>
                    <a:cxn ang="0">
                      <a:pos x="427" y="430"/>
                    </a:cxn>
                    <a:cxn ang="0">
                      <a:pos x="344" y="423"/>
                    </a:cxn>
                    <a:cxn ang="0">
                      <a:pos x="259" y="410"/>
                    </a:cxn>
                    <a:cxn ang="0">
                      <a:pos x="177" y="388"/>
                    </a:cxn>
                    <a:cxn ang="0">
                      <a:pos x="105" y="358"/>
                    </a:cxn>
                    <a:cxn ang="0">
                      <a:pos x="41" y="325"/>
                    </a:cxn>
                    <a:cxn ang="0">
                      <a:pos x="0" y="294"/>
                    </a:cxn>
                    <a:cxn ang="0">
                      <a:pos x="0" y="0"/>
                    </a:cxn>
                    <a:cxn ang="0">
                      <a:pos x="46" y="25"/>
                    </a:cxn>
                    <a:cxn ang="0">
                      <a:pos x="105" y="47"/>
                    </a:cxn>
                    <a:cxn ang="0">
                      <a:pos x="175" y="66"/>
                    </a:cxn>
                    <a:cxn ang="0">
                      <a:pos x="244" y="81"/>
                    </a:cxn>
                    <a:cxn ang="0">
                      <a:pos x="314" y="89"/>
                    </a:cxn>
                    <a:cxn ang="0">
                      <a:pos x="361" y="93"/>
                    </a:cxn>
                    <a:cxn ang="0">
                      <a:pos x="401" y="95"/>
                    </a:cxn>
                    <a:cxn ang="0">
                      <a:pos x="471" y="95"/>
                    </a:cxn>
                    <a:cxn ang="0">
                      <a:pos x="515" y="92"/>
                    </a:cxn>
                    <a:cxn ang="0">
                      <a:pos x="555" y="87"/>
                    </a:cxn>
                    <a:cxn ang="0">
                      <a:pos x="600" y="84"/>
                    </a:cxn>
                    <a:cxn ang="0">
                      <a:pos x="640" y="76"/>
                    </a:cxn>
                    <a:cxn ang="0">
                      <a:pos x="689" y="67"/>
                    </a:cxn>
                    <a:cxn ang="0">
                      <a:pos x="733" y="55"/>
                    </a:cxn>
                    <a:cxn ang="0">
                      <a:pos x="777" y="41"/>
                    </a:cxn>
                    <a:cxn ang="0">
                      <a:pos x="815" y="27"/>
                    </a:cxn>
                  </a:cxnLst>
                  <a:rect l="0" t="0" r="r" b="b"/>
                  <a:pathLst>
                    <a:path w="823" h="431">
                      <a:moveTo>
                        <a:pt x="815" y="27"/>
                      </a:moveTo>
                      <a:lnTo>
                        <a:pt x="822" y="350"/>
                      </a:lnTo>
                      <a:lnTo>
                        <a:pt x="746" y="382"/>
                      </a:lnTo>
                      <a:lnTo>
                        <a:pt x="676" y="404"/>
                      </a:lnTo>
                      <a:lnTo>
                        <a:pt x="619" y="415"/>
                      </a:lnTo>
                      <a:lnTo>
                        <a:pt x="571" y="421"/>
                      </a:lnTo>
                      <a:lnTo>
                        <a:pt x="517" y="427"/>
                      </a:lnTo>
                      <a:lnTo>
                        <a:pt x="427" y="430"/>
                      </a:lnTo>
                      <a:lnTo>
                        <a:pt x="344" y="423"/>
                      </a:lnTo>
                      <a:lnTo>
                        <a:pt x="259" y="410"/>
                      </a:lnTo>
                      <a:lnTo>
                        <a:pt x="177" y="388"/>
                      </a:lnTo>
                      <a:lnTo>
                        <a:pt x="105" y="358"/>
                      </a:lnTo>
                      <a:lnTo>
                        <a:pt x="41" y="325"/>
                      </a:lnTo>
                      <a:lnTo>
                        <a:pt x="0" y="294"/>
                      </a:lnTo>
                      <a:lnTo>
                        <a:pt x="0" y="0"/>
                      </a:lnTo>
                      <a:lnTo>
                        <a:pt x="46" y="25"/>
                      </a:lnTo>
                      <a:lnTo>
                        <a:pt x="105" y="47"/>
                      </a:lnTo>
                      <a:lnTo>
                        <a:pt x="175" y="66"/>
                      </a:lnTo>
                      <a:lnTo>
                        <a:pt x="244" y="81"/>
                      </a:lnTo>
                      <a:lnTo>
                        <a:pt x="314" y="89"/>
                      </a:lnTo>
                      <a:lnTo>
                        <a:pt x="361" y="93"/>
                      </a:lnTo>
                      <a:lnTo>
                        <a:pt x="401" y="95"/>
                      </a:lnTo>
                      <a:lnTo>
                        <a:pt x="471" y="95"/>
                      </a:lnTo>
                      <a:lnTo>
                        <a:pt x="515" y="92"/>
                      </a:lnTo>
                      <a:lnTo>
                        <a:pt x="555" y="87"/>
                      </a:lnTo>
                      <a:lnTo>
                        <a:pt x="600" y="84"/>
                      </a:lnTo>
                      <a:lnTo>
                        <a:pt x="640" y="76"/>
                      </a:lnTo>
                      <a:lnTo>
                        <a:pt x="689" y="67"/>
                      </a:lnTo>
                      <a:lnTo>
                        <a:pt x="733" y="55"/>
                      </a:lnTo>
                      <a:lnTo>
                        <a:pt x="777" y="41"/>
                      </a:lnTo>
                      <a:lnTo>
                        <a:pt x="815" y="2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28" name="Freeform 20"/>
                <p:cNvSpPr>
                  <a:spLocks/>
                </p:cNvSpPr>
                <p:nvPr/>
              </p:nvSpPr>
              <p:spPr bwMode="auto">
                <a:xfrm>
                  <a:off x="154" y="1349"/>
                  <a:ext cx="551" cy="339"/>
                </a:xfrm>
                <a:custGeom>
                  <a:avLst/>
                  <a:gdLst/>
                  <a:ahLst/>
                  <a:cxnLst>
                    <a:cxn ang="0">
                      <a:pos x="16" y="53"/>
                    </a:cxn>
                    <a:cxn ang="0">
                      <a:pos x="0" y="122"/>
                    </a:cxn>
                    <a:cxn ang="0">
                      <a:pos x="10" y="146"/>
                    </a:cxn>
                    <a:cxn ang="0">
                      <a:pos x="33" y="183"/>
                    </a:cxn>
                    <a:cxn ang="0">
                      <a:pos x="57" y="216"/>
                    </a:cxn>
                    <a:cxn ang="0">
                      <a:pos x="85" y="244"/>
                    </a:cxn>
                    <a:cxn ang="0">
                      <a:pos x="120" y="271"/>
                    </a:cxn>
                    <a:cxn ang="0">
                      <a:pos x="153" y="290"/>
                    </a:cxn>
                    <a:cxn ang="0">
                      <a:pos x="189" y="308"/>
                    </a:cxn>
                    <a:cxn ang="0">
                      <a:pos x="235" y="324"/>
                    </a:cxn>
                    <a:cxn ang="0">
                      <a:pos x="270" y="332"/>
                    </a:cxn>
                    <a:cxn ang="0">
                      <a:pos x="312" y="338"/>
                    </a:cxn>
                    <a:cxn ang="0">
                      <a:pos x="351" y="338"/>
                    </a:cxn>
                    <a:cxn ang="0">
                      <a:pos x="393" y="333"/>
                    </a:cxn>
                    <a:cxn ang="0">
                      <a:pos x="436" y="321"/>
                    </a:cxn>
                    <a:cxn ang="0">
                      <a:pos x="475" y="302"/>
                    </a:cxn>
                    <a:cxn ang="0">
                      <a:pos x="498" y="286"/>
                    </a:cxn>
                    <a:cxn ang="0">
                      <a:pos x="526" y="262"/>
                    </a:cxn>
                    <a:cxn ang="0">
                      <a:pos x="541" y="243"/>
                    </a:cxn>
                    <a:cxn ang="0">
                      <a:pos x="550" y="226"/>
                    </a:cxn>
                    <a:cxn ang="0">
                      <a:pos x="550" y="208"/>
                    </a:cxn>
                    <a:cxn ang="0">
                      <a:pos x="544" y="187"/>
                    </a:cxn>
                    <a:cxn ang="0">
                      <a:pos x="532" y="170"/>
                    </a:cxn>
                    <a:cxn ang="0">
                      <a:pos x="523" y="135"/>
                    </a:cxn>
                    <a:cxn ang="0">
                      <a:pos x="519" y="116"/>
                    </a:cxn>
                    <a:cxn ang="0">
                      <a:pos x="267" y="132"/>
                    </a:cxn>
                    <a:cxn ang="0">
                      <a:pos x="234" y="126"/>
                    </a:cxn>
                    <a:cxn ang="0">
                      <a:pos x="193" y="113"/>
                    </a:cxn>
                    <a:cxn ang="0">
                      <a:pos x="162" y="97"/>
                    </a:cxn>
                    <a:cxn ang="0">
                      <a:pos x="129" y="77"/>
                    </a:cxn>
                    <a:cxn ang="0">
                      <a:pos x="97" y="48"/>
                    </a:cxn>
                    <a:cxn ang="0">
                      <a:pos x="78" y="24"/>
                    </a:cxn>
                    <a:cxn ang="0">
                      <a:pos x="60" y="0"/>
                    </a:cxn>
                    <a:cxn ang="0">
                      <a:pos x="16" y="53"/>
                    </a:cxn>
                  </a:cxnLst>
                  <a:rect l="0" t="0" r="r" b="b"/>
                  <a:pathLst>
                    <a:path w="551" h="339">
                      <a:moveTo>
                        <a:pt x="16" y="53"/>
                      </a:moveTo>
                      <a:lnTo>
                        <a:pt x="0" y="122"/>
                      </a:lnTo>
                      <a:lnTo>
                        <a:pt x="10" y="146"/>
                      </a:lnTo>
                      <a:lnTo>
                        <a:pt x="33" y="183"/>
                      </a:lnTo>
                      <a:lnTo>
                        <a:pt x="57" y="216"/>
                      </a:lnTo>
                      <a:lnTo>
                        <a:pt x="85" y="244"/>
                      </a:lnTo>
                      <a:lnTo>
                        <a:pt x="120" y="271"/>
                      </a:lnTo>
                      <a:lnTo>
                        <a:pt x="153" y="290"/>
                      </a:lnTo>
                      <a:lnTo>
                        <a:pt x="189" y="308"/>
                      </a:lnTo>
                      <a:lnTo>
                        <a:pt x="235" y="324"/>
                      </a:lnTo>
                      <a:lnTo>
                        <a:pt x="270" y="332"/>
                      </a:lnTo>
                      <a:lnTo>
                        <a:pt x="312" y="338"/>
                      </a:lnTo>
                      <a:lnTo>
                        <a:pt x="351" y="338"/>
                      </a:lnTo>
                      <a:lnTo>
                        <a:pt x="393" y="333"/>
                      </a:lnTo>
                      <a:lnTo>
                        <a:pt x="436" y="321"/>
                      </a:lnTo>
                      <a:lnTo>
                        <a:pt x="475" y="302"/>
                      </a:lnTo>
                      <a:lnTo>
                        <a:pt x="498" y="286"/>
                      </a:lnTo>
                      <a:lnTo>
                        <a:pt x="526" y="262"/>
                      </a:lnTo>
                      <a:lnTo>
                        <a:pt x="541" y="243"/>
                      </a:lnTo>
                      <a:lnTo>
                        <a:pt x="550" y="226"/>
                      </a:lnTo>
                      <a:lnTo>
                        <a:pt x="550" y="208"/>
                      </a:lnTo>
                      <a:lnTo>
                        <a:pt x="544" y="187"/>
                      </a:lnTo>
                      <a:lnTo>
                        <a:pt x="532" y="170"/>
                      </a:lnTo>
                      <a:lnTo>
                        <a:pt x="523" y="135"/>
                      </a:lnTo>
                      <a:lnTo>
                        <a:pt x="519" y="116"/>
                      </a:lnTo>
                      <a:lnTo>
                        <a:pt x="267" y="132"/>
                      </a:lnTo>
                      <a:lnTo>
                        <a:pt x="234" y="126"/>
                      </a:lnTo>
                      <a:lnTo>
                        <a:pt x="193" y="113"/>
                      </a:lnTo>
                      <a:lnTo>
                        <a:pt x="162" y="97"/>
                      </a:lnTo>
                      <a:lnTo>
                        <a:pt x="129" y="77"/>
                      </a:lnTo>
                      <a:lnTo>
                        <a:pt x="97" y="48"/>
                      </a:lnTo>
                      <a:lnTo>
                        <a:pt x="78" y="24"/>
                      </a:lnTo>
                      <a:lnTo>
                        <a:pt x="60" y="0"/>
                      </a:lnTo>
                      <a:lnTo>
                        <a:pt x="16" y="53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29" name="Freeform 21"/>
                <p:cNvSpPr>
                  <a:spLocks/>
                </p:cNvSpPr>
                <p:nvPr/>
              </p:nvSpPr>
              <p:spPr bwMode="auto">
                <a:xfrm>
                  <a:off x="134" y="935"/>
                  <a:ext cx="475" cy="552"/>
                </a:xfrm>
                <a:custGeom>
                  <a:avLst/>
                  <a:gdLst/>
                  <a:ahLst/>
                  <a:cxnLst>
                    <a:cxn ang="0">
                      <a:pos x="474" y="0"/>
                    </a:cxn>
                    <a:cxn ang="0">
                      <a:pos x="474" y="294"/>
                    </a:cxn>
                    <a:cxn ang="0">
                      <a:pos x="446" y="291"/>
                    </a:cxn>
                    <a:cxn ang="0">
                      <a:pos x="411" y="293"/>
                    </a:cxn>
                    <a:cxn ang="0">
                      <a:pos x="353" y="299"/>
                    </a:cxn>
                    <a:cxn ang="0">
                      <a:pos x="296" y="310"/>
                    </a:cxn>
                    <a:cxn ang="0">
                      <a:pos x="243" y="323"/>
                    </a:cxn>
                    <a:cxn ang="0">
                      <a:pos x="200" y="339"/>
                    </a:cxn>
                    <a:cxn ang="0">
                      <a:pos x="149" y="364"/>
                    </a:cxn>
                    <a:cxn ang="0">
                      <a:pos x="110" y="390"/>
                    </a:cxn>
                    <a:cxn ang="0">
                      <a:pos x="81" y="415"/>
                    </a:cxn>
                    <a:cxn ang="0">
                      <a:pos x="60" y="439"/>
                    </a:cxn>
                    <a:cxn ang="0">
                      <a:pos x="47" y="461"/>
                    </a:cxn>
                    <a:cxn ang="0">
                      <a:pos x="35" y="488"/>
                    </a:cxn>
                    <a:cxn ang="0">
                      <a:pos x="30" y="513"/>
                    </a:cxn>
                    <a:cxn ang="0">
                      <a:pos x="23" y="551"/>
                    </a:cxn>
                    <a:cxn ang="0">
                      <a:pos x="17" y="518"/>
                    </a:cxn>
                    <a:cxn ang="0">
                      <a:pos x="8" y="481"/>
                    </a:cxn>
                    <a:cxn ang="0">
                      <a:pos x="5" y="453"/>
                    </a:cxn>
                    <a:cxn ang="0">
                      <a:pos x="0" y="420"/>
                    </a:cxn>
                    <a:cxn ang="0">
                      <a:pos x="2" y="393"/>
                    </a:cxn>
                    <a:cxn ang="0">
                      <a:pos x="8" y="361"/>
                    </a:cxn>
                    <a:cxn ang="0">
                      <a:pos x="15" y="317"/>
                    </a:cxn>
                    <a:cxn ang="0">
                      <a:pos x="30" y="279"/>
                    </a:cxn>
                    <a:cxn ang="0">
                      <a:pos x="50" y="238"/>
                    </a:cxn>
                    <a:cxn ang="0">
                      <a:pos x="75" y="196"/>
                    </a:cxn>
                    <a:cxn ang="0">
                      <a:pos x="111" y="152"/>
                    </a:cxn>
                    <a:cxn ang="0">
                      <a:pos x="152" y="116"/>
                    </a:cxn>
                    <a:cxn ang="0">
                      <a:pos x="188" y="87"/>
                    </a:cxn>
                    <a:cxn ang="0">
                      <a:pos x="233" y="60"/>
                    </a:cxn>
                    <a:cxn ang="0">
                      <a:pos x="279" y="40"/>
                    </a:cxn>
                    <a:cxn ang="0">
                      <a:pos x="333" y="21"/>
                    </a:cxn>
                    <a:cxn ang="0">
                      <a:pos x="380" y="10"/>
                    </a:cxn>
                    <a:cxn ang="0">
                      <a:pos x="435" y="3"/>
                    </a:cxn>
                    <a:cxn ang="0">
                      <a:pos x="474" y="0"/>
                    </a:cxn>
                  </a:cxnLst>
                  <a:rect l="0" t="0" r="r" b="b"/>
                  <a:pathLst>
                    <a:path w="475" h="552">
                      <a:moveTo>
                        <a:pt x="474" y="0"/>
                      </a:moveTo>
                      <a:lnTo>
                        <a:pt x="474" y="294"/>
                      </a:lnTo>
                      <a:lnTo>
                        <a:pt x="446" y="291"/>
                      </a:lnTo>
                      <a:lnTo>
                        <a:pt x="411" y="293"/>
                      </a:lnTo>
                      <a:lnTo>
                        <a:pt x="353" y="299"/>
                      </a:lnTo>
                      <a:lnTo>
                        <a:pt x="296" y="310"/>
                      </a:lnTo>
                      <a:lnTo>
                        <a:pt x="243" y="323"/>
                      </a:lnTo>
                      <a:lnTo>
                        <a:pt x="200" y="339"/>
                      </a:lnTo>
                      <a:lnTo>
                        <a:pt x="149" y="364"/>
                      </a:lnTo>
                      <a:lnTo>
                        <a:pt x="110" y="390"/>
                      </a:lnTo>
                      <a:lnTo>
                        <a:pt x="81" y="415"/>
                      </a:lnTo>
                      <a:lnTo>
                        <a:pt x="60" y="439"/>
                      </a:lnTo>
                      <a:lnTo>
                        <a:pt x="47" y="461"/>
                      </a:lnTo>
                      <a:lnTo>
                        <a:pt x="35" y="488"/>
                      </a:lnTo>
                      <a:lnTo>
                        <a:pt x="30" y="513"/>
                      </a:lnTo>
                      <a:lnTo>
                        <a:pt x="23" y="551"/>
                      </a:lnTo>
                      <a:lnTo>
                        <a:pt x="17" y="518"/>
                      </a:lnTo>
                      <a:lnTo>
                        <a:pt x="8" y="481"/>
                      </a:lnTo>
                      <a:lnTo>
                        <a:pt x="5" y="453"/>
                      </a:lnTo>
                      <a:lnTo>
                        <a:pt x="0" y="420"/>
                      </a:lnTo>
                      <a:lnTo>
                        <a:pt x="2" y="393"/>
                      </a:lnTo>
                      <a:lnTo>
                        <a:pt x="8" y="361"/>
                      </a:lnTo>
                      <a:lnTo>
                        <a:pt x="15" y="317"/>
                      </a:lnTo>
                      <a:lnTo>
                        <a:pt x="30" y="279"/>
                      </a:lnTo>
                      <a:lnTo>
                        <a:pt x="50" y="238"/>
                      </a:lnTo>
                      <a:lnTo>
                        <a:pt x="75" y="196"/>
                      </a:lnTo>
                      <a:lnTo>
                        <a:pt x="111" y="152"/>
                      </a:lnTo>
                      <a:lnTo>
                        <a:pt x="152" y="116"/>
                      </a:lnTo>
                      <a:lnTo>
                        <a:pt x="188" y="87"/>
                      </a:lnTo>
                      <a:lnTo>
                        <a:pt x="233" y="60"/>
                      </a:lnTo>
                      <a:lnTo>
                        <a:pt x="279" y="40"/>
                      </a:lnTo>
                      <a:lnTo>
                        <a:pt x="333" y="21"/>
                      </a:lnTo>
                      <a:lnTo>
                        <a:pt x="380" y="10"/>
                      </a:lnTo>
                      <a:lnTo>
                        <a:pt x="435" y="3"/>
                      </a:lnTo>
                      <a:lnTo>
                        <a:pt x="474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0" name="Freeform 22"/>
                <p:cNvSpPr>
                  <a:spLocks/>
                </p:cNvSpPr>
                <p:nvPr/>
              </p:nvSpPr>
              <p:spPr bwMode="auto">
                <a:xfrm>
                  <a:off x="422" y="1503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72" y="0"/>
                    </a:cxn>
                    <a:cxn ang="0">
                      <a:pos x="21" y="19"/>
                    </a:cxn>
                    <a:cxn ang="0">
                      <a:pos x="3" y="45"/>
                    </a:cxn>
                    <a:cxn ang="0">
                      <a:pos x="0" y="70"/>
                    </a:cxn>
                    <a:cxn ang="0">
                      <a:pos x="0" y="83"/>
                    </a:cxn>
                    <a:cxn ang="0">
                      <a:pos x="9" y="99"/>
                    </a:cxn>
                    <a:cxn ang="0">
                      <a:pos x="29" y="107"/>
                    </a:cxn>
                    <a:cxn ang="0">
                      <a:pos x="50" y="113"/>
                    </a:cxn>
                    <a:cxn ang="0">
                      <a:pos x="69" y="116"/>
                    </a:cxn>
                    <a:cxn ang="0">
                      <a:pos x="86" y="116"/>
                    </a:cxn>
                    <a:cxn ang="0">
                      <a:pos x="114" y="111"/>
                    </a:cxn>
                    <a:cxn ang="0">
                      <a:pos x="134" y="106"/>
                    </a:cxn>
                    <a:cxn ang="0">
                      <a:pos x="146" y="98"/>
                    </a:cxn>
                    <a:cxn ang="0">
                      <a:pos x="153" y="89"/>
                    </a:cxn>
                    <a:cxn ang="0">
                      <a:pos x="155" y="78"/>
                    </a:cxn>
                    <a:cxn ang="0">
                      <a:pos x="153" y="60"/>
                    </a:cxn>
                    <a:cxn ang="0">
                      <a:pos x="146" y="11"/>
                    </a:cxn>
                    <a:cxn ang="0">
                      <a:pos x="72" y="0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1" name="Freeform 23"/>
                <p:cNvSpPr>
                  <a:spLocks/>
                </p:cNvSpPr>
                <p:nvPr/>
              </p:nvSpPr>
              <p:spPr bwMode="auto">
                <a:xfrm>
                  <a:off x="494" y="1516"/>
                  <a:ext cx="88" cy="74"/>
                </a:xfrm>
                <a:custGeom>
                  <a:avLst/>
                  <a:gdLst/>
                  <a:ahLst/>
                  <a:cxnLst>
                    <a:cxn ang="0">
                      <a:pos x="87" y="67"/>
                    </a:cxn>
                    <a:cxn ang="0">
                      <a:pos x="76" y="0"/>
                    </a:cxn>
                    <a:cxn ang="0">
                      <a:pos x="33" y="5"/>
                    </a:cxn>
                    <a:cxn ang="0">
                      <a:pos x="0" y="8"/>
                    </a:cxn>
                    <a:cxn ang="0">
                      <a:pos x="9" y="73"/>
                    </a:cxn>
                    <a:cxn ang="0">
                      <a:pos x="12" y="57"/>
                    </a:cxn>
                    <a:cxn ang="0">
                      <a:pos x="22" y="47"/>
                    </a:cxn>
                    <a:cxn ang="0">
                      <a:pos x="40" y="43"/>
                    </a:cxn>
                    <a:cxn ang="0">
                      <a:pos x="60" y="44"/>
                    </a:cxn>
                    <a:cxn ang="0">
                      <a:pos x="76" y="51"/>
                    </a:cxn>
                    <a:cxn ang="0">
                      <a:pos x="87" y="67"/>
                    </a:cxn>
                  </a:cxnLst>
                  <a:rect l="0" t="0" r="r" b="b"/>
                  <a:pathLst>
                    <a:path w="88" h="74">
                      <a:moveTo>
                        <a:pt x="87" y="67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8"/>
                      </a:lnTo>
                      <a:lnTo>
                        <a:pt x="9" y="73"/>
                      </a:lnTo>
                      <a:lnTo>
                        <a:pt x="12" y="57"/>
                      </a:lnTo>
                      <a:lnTo>
                        <a:pt x="22" y="47"/>
                      </a:lnTo>
                      <a:lnTo>
                        <a:pt x="40" y="43"/>
                      </a:lnTo>
                      <a:lnTo>
                        <a:pt x="60" y="44"/>
                      </a:lnTo>
                      <a:lnTo>
                        <a:pt x="76" y="51"/>
                      </a:lnTo>
                      <a:lnTo>
                        <a:pt x="87" y="6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2" name="Freeform 24"/>
                <p:cNvSpPr>
                  <a:spLocks/>
                </p:cNvSpPr>
                <p:nvPr/>
              </p:nvSpPr>
              <p:spPr bwMode="auto">
                <a:xfrm>
                  <a:off x="386" y="1295"/>
                  <a:ext cx="319" cy="286"/>
                </a:xfrm>
                <a:custGeom>
                  <a:avLst/>
                  <a:gdLst/>
                  <a:ahLst/>
                  <a:cxnLst>
                    <a:cxn ang="0">
                      <a:pos x="317" y="275"/>
                    </a:cxn>
                    <a:cxn ang="0">
                      <a:pos x="315" y="254"/>
                    </a:cxn>
                    <a:cxn ang="0">
                      <a:pos x="306" y="235"/>
                    </a:cxn>
                    <a:cxn ang="0">
                      <a:pos x="299" y="219"/>
                    </a:cxn>
                    <a:cxn ang="0">
                      <a:pos x="294" y="194"/>
                    </a:cxn>
                    <a:cxn ang="0">
                      <a:pos x="288" y="161"/>
                    </a:cxn>
                    <a:cxn ang="0">
                      <a:pos x="284" y="126"/>
                    </a:cxn>
                    <a:cxn ang="0">
                      <a:pos x="281" y="94"/>
                    </a:cxn>
                    <a:cxn ang="0">
                      <a:pos x="279" y="67"/>
                    </a:cxn>
                    <a:cxn ang="0">
                      <a:pos x="278" y="43"/>
                    </a:cxn>
                    <a:cxn ang="0">
                      <a:pos x="270" y="29"/>
                    </a:cxn>
                    <a:cxn ang="0">
                      <a:pos x="255" y="16"/>
                    </a:cxn>
                    <a:cxn ang="0">
                      <a:pos x="240" y="9"/>
                    </a:cxn>
                    <a:cxn ang="0">
                      <a:pos x="216" y="2"/>
                    </a:cxn>
                    <a:cxn ang="0">
                      <a:pos x="189" y="0"/>
                    </a:cxn>
                    <a:cxn ang="0">
                      <a:pos x="147" y="0"/>
                    </a:cxn>
                    <a:cxn ang="0">
                      <a:pos x="110" y="2"/>
                    </a:cxn>
                    <a:cxn ang="0">
                      <a:pos x="74" y="9"/>
                    </a:cxn>
                    <a:cxn ang="0">
                      <a:pos x="41" y="21"/>
                    </a:cxn>
                    <a:cxn ang="0">
                      <a:pos x="20" y="35"/>
                    </a:cxn>
                    <a:cxn ang="0">
                      <a:pos x="8" y="47"/>
                    </a:cxn>
                    <a:cxn ang="0">
                      <a:pos x="0" y="61"/>
                    </a:cxn>
                    <a:cxn ang="0">
                      <a:pos x="2" y="75"/>
                    </a:cxn>
                    <a:cxn ang="0">
                      <a:pos x="5" y="89"/>
                    </a:cxn>
                    <a:cxn ang="0">
                      <a:pos x="15" y="104"/>
                    </a:cxn>
                    <a:cxn ang="0">
                      <a:pos x="23" y="123"/>
                    </a:cxn>
                    <a:cxn ang="0">
                      <a:pos x="27" y="149"/>
                    </a:cxn>
                    <a:cxn ang="0">
                      <a:pos x="30" y="176"/>
                    </a:cxn>
                    <a:cxn ang="0">
                      <a:pos x="35" y="200"/>
                    </a:cxn>
                    <a:cxn ang="0">
                      <a:pos x="36" y="235"/>
                    </a:cxn>
                    <a:cxn ang="0">
                      <a:pos x="38" y="265"/>
                    </a:cxn>
                    <a:cxn ang="0">
                      <a:pos x="38" y="285"/>
                    </a:cxn>
                    <a:cxn ang="0">
                      <a:pos x="48" y="260"/>
                    </a:cxn>
                    <a:cxn ang="0">
                      <a:pos x="68" y="248"/>
                    </a:cxn>
                    <a:cxn ang="0">
                      <a:pos x="86" y="241"/>
                    </a:cxn>
                    <a:cxn ang="0">
                      <a:pos x="108" y="236"/>
                    </a:cxn>
                    <a:cxn ang="0">
                      <a:pos x="143" y="229"/>
                    </a:cxn>
                    <a:cxn ang="0">
                      <a:pos x="177" y="228"/>
                    </a:cxn>
                    <a:cxn ang="0">
                      <a:pos x="197" y="228"/>
                    </a:cxn>
                    <a:cxn ang="0">
                      <a:pos x="228" y="230"/>
                    </a:cxn>
                    <a:cxn ang="0">
                      <a:pos x="264" y="237"/>
                    </a:cxn>
                    <a:cxn ang="0">
                      <a:pos x="287" y="246"/>
                    </a:cxn>
                    <a:cxn ang="0">
                      <a:pos x="302" y="255"/>
                    </a:cxn>
                    <a:cxn ang="0">
                      <a:pos x="318" y="268"/>
                    </a:cxn>
                  </a:cxnLst>
                  <a:rect l="0" t="0" r="r" b="b"/>
                  <a:pathLst>
                    <a:path w="319" h="286">
                      <a:moveTo>
                        <a:pt x="317" y="275"/>
                      </a:moveTo>
                      <a:lnTo>
                        <a:pt x="315" y="254"/>
                      </a:lnTo>
                      <a:lnTo>
                        <a:pt x="306" y="235"/>
                      </a:lnTo>
                      <a:lnTo>
                        <a:pt x="299" y="219"/>
                      </a:lnTo>
                      <a:lnTo>
                        <a:pt x="294" y="194"/>
                      </a:lnTo>
                      <a:lnTo>
                        <a:pt x="288" y="161"/>
                      </a:lnTo>
                      <a:lnTo>
                        <a:pt x="284" y="126"/>
                      </a:lnTo>
                      <a:lnTo>
                        <a:pt x="281" y="94"/>
                      </a:lnTo>
                      <a:lnTo>
                        <a:pt x="279" y="67"/>
                      </a:lnTo>
                      <a:lnTo>
                        <a:pt x="278" y="43"/>
                      </a:lnTo>
                      <a:lnTo>
                        <a:pt x="270" y="29"/>
                      </a:lnTo>
                      <a:lnTo>
                        <a:pt x="255" y="16"/>
                      </a:lnTo>
                      <a:lnTo>
                        <a:pt x="240" y="9"/>
                      </a:lnTo>
                      <a:lnTo>
                        <a:pt x="216" y="2"/>
                      </a:lnTo>
                      <a:lnTo>
                        <a:pt x="189" y="0"/>
                      </a:lnTo>
                      <a:lnTo>
                        <a:pt x="147" y="0"/>
                      </a:lnTo>
                      <a:lnTo>
                        <a:pt x="110" y="2"/>
                      </a:lnTo>
                      <a:lnTo>
                        <a:pt x="74" y="9"/>
                      </a:lnTo>
                      <a:lnTo>
                        <a:pt x="41" y="21"/>
                      </a:lnTo>
                      <a:lnTo>
                        <a:pt x="20" y="35"/>
                      </a:lnTo>
                      <a:lnTo>
                        <a:pt x="8" y="47"/>
                      </a:lnTo>
                      <a:lnTo>
                        <a:pt x="0" y="61"/>
                      </a:lnTo>
                      <a:lnTo>
                        <a:pt x="2" y="75"/>
                      </a:lnTo>
                      <a:lnTo>
                        <a:pt x="5" y="89"/>
                      </a:lnTo>
                      <a:lnTo>
                        <a:pt x="15" y="104"/>
                      </a:lnTo>
                      <a:lnTo>
                        <a:pt x="23" y="123"/>
                      </a:lnTo>
                      <a:lnTo>
                        <a:pt x="27" y="149"/>
                      </a:lnTo>
                      <a:lnTo>
                        <a:pt x="30" y="176"/>
                      </a:lnTo>
                      <a:lnTo>
                        <a:pt x="35" y="200"/>
                      </a:lnTo>
                      <a:lnTo>
                        <a:pt x="36" y="235"/>
                      </a:lnTo>
                      <a:lnTo>
                        <a:pt x="38" y="265"/>
                      </a:lnTo>
                      <a:lnTo>
                        <a:pt x="38" y="285"/>
                      </a:lnTo>
                      <a:lnTo>
                        <a:pt x="48" y="260"/>
                      </a:lnTo>
                      <a:lnTo>
                        <a:pt x="68" y="248"/>
                      </a:lnTo>
                      <a:lnTo>
                        <a:pt x="86" y="241"/>
                      </a:lnTo>
                      <a:lnTo>
                        <a:pt x="108" y="236"/>
                      </a:lnTo>
                      <a:lnTo>
                        <a:pt x="143" y="229"/>
                      </a:lnTo>
                      <a:lnTo>
                        <a:pt x="177" y="228"/>
                      </a:lnTo>
                      <a:lnTo>
                        <a:pt x="197" y="228"/>
                      </a:lnTo>
                      <a:lnTo>
                        <a:pt x="228" y="230"/>
                      </a:lnTo>
                      <a:lnTo>
                        <a:pt x="264" y="237"/>
                      </a:lnTo>
                      <a:lnTo>
                        <a:pt x="287" y="246"/>
                      </a:lnTo>
                      <a:lnTo>
                        <a:pt x="302" y="255"/>
                      </a:lnTo>
                      <a:lnTo>
                        <a:pt x="318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3" name="Freeform 25"/>
                <p:cNvSpPr>
                  <a:spLocks/>
                </p:cNvSpPr>
                <p:nvPr/>
              </p:nvSpPr>
              <p:spPr bwMode="auto">
                <a:xfrm>
                  <a:off x="5101" y="1353"/>
                  <a:ext cx="551" cy="335"/>
                </a:xfrm>
                <a:custGeom>
                  <a:avLst/>
                  <a:gdLst/>
                  <a:ahLst/>
                  <a:cxnLst>
                    <a:cxn ang="0">
                      <a:pos x="534" y="48"/>
                    </a:cxn>
                    <a:cxn ang="0">
                      <a:pos x="550" y="117"/>
                    </a:cxn>
                    <a:cxn ang="0">
                      <a:pos x="540" y="142"/>
                    </a:cxn>
                    <a:cxn ang="0">
                      <a:pos x="517" y="179"/>
                    </a:cxn>
                    <a:cxn ang="0">
                      <a:pos x="493" y="212"/>
                    </a:cxn>
                    <a:cxn ang="0">
                      <a:pos x="465" y="239"/>
                    </a:cxn>
                    <a:cxn ang="0">
                      <a:pos x="430" y="267"/>
                    </a:cxn>
                    <a:cxn ang="0">
                      <a:pos x="397" y="286"/>
                    </a:cxn>
                    <a:cxn ang="0">
                      <a:pos x="361" y="304"/>
                    </a:cxn>
                    <a:cxn ang="0">
                      <a:pos x="315" y="320"/>
                    </a:cxn>
                    <a:cxn ang="0">
                      <a:pos x="280" y="328"/>
                    </a:cxn>
                    <a:cxn ang="0">
                      <a:pos x="238" y="334"/>
                    </a:cxn>
                    <a:cxn ang="0">
                      <a:pos x="199" y="334"/>
                    </a:cxn>
                    <a:cxn ang="0">
                      <a:pos x="157" y="329"/>
                    </a:cxn>
                    <a:cxn ang="0">
                      <a:pos x="114" y="317"/>
                    </a:cxn>
                    <a:cxn ang="0">
                      <a:pos x="75" y="298"/>
                    </a:cxn>
                    <a:cxn ang="0">
                      <a:pos x="52" y="282"/>
                    </a:cxn>
                    <a:cxn ang="0">
                      <a:pos x="24" y="258"/>
                    </a:cxn>
                    <a:cxn ang="0">
                      <a:pos x="9" y="238"/>
                    </a:cxn>
                    <a:cxn ang="0">
                      <a:pos x="0" y="222"/>
                    </a:cxn>
                    <a:cxn ang="0">
                      <a:pos x="0" y="204"/>
                    </a:cxn>
                    <a:cxn ang="0">
                      <a:pos x="6" y="182"/>
                    </a:cxn>
                    <a:cxn ang="0">
                      <a:pos x="18" y="166"/>
                    </a:cxn>
                    <a:cxn ang="0">
                      <a:pos x="27" y="131"/>
                    </a:cxn>
                    <a:cxn ang="0">
                      <a:pos x="31" y="112"/>
                    </a:cxn>
                    <a:cxn ang="0">
                      <a:pos x="283" y="128"/>
                    </a:cxn>
                    <a:cxn ang="0">
                      <a:pos x="316" y="122"/>
                    </a:cxn>
                    <a:cxn ang="0">
                      <a:pos x="357" y="109"/>
                    </a:cxn>
                    <a:cxn ang="0">
                      <a:pos x="388" y="93"/>
                    </a:cxn>
                    <a:cxn ang="0">
                      <a:pos x="421" y="73"/>
                    </a:cxn>
                    <a:cxn ang="0">
                      <a:pos x="453" y="44"/>
                    </a:cxn>
                    <a:cxn ang="0">
                      <a:pos x="472" y="19"/>
                    </a:cxn>
                    <a:cxn ang="0">
                      <a:pos x="486" y="0"/>
                    </a:cxn>
                    <a:cxn ang="0">
                      <a:pos x="534" y="48"/>
                    </a:cxn>
                  </a:cxnLst>
                  <a:rect l="0" t="0" r="r" b="b"/>
                  <a:pathLst>
                    <a:path w="551" h="335">
                      <a:moveTo>
                        <a:pt x="534" y="48"/>
                      </a:moveTo>
                      <a:lnTo>
                        <a:pt x="550" y="117"/>
                      </a:lnTo>
                      <a:lnTo>
                        <a:pt x="540" y="142"/>
                      </a:lnTo>
                      <a:lnTo>
                        <a:pt x="517" y="179"/>
                      </a:lnTo>
                      <a:lnTo>
                        <a:pt x="493" y="212"/>
                      </a:lnTo>
                      <a:lnTo>
                        <a:pt x="465" y="239"/>
                      </a:lnTo>
                      <a:lnTo>
                        <a:pt x="430" y="267"/>
                      </a:lnTo>
                      <a:lnTo>
                        <a:pt x="397" y="286"/>
                      </a:lnTo>
                      <a:lnTo>
                        <a:pt x="361" y="304"/>
                      </a:lnTo>
                      <a:lnTo>
                        <a:pt x="315" y="320"/>
                      </a:lnTo>
                      <a:lnTo>
                        <a:pt x="280" y="328"/>
                      </a:lnTo>
                      <a:lnTo>
                        <a:pt x="238" y="334"/>
                      </a:lnTo>
                      <a:lnTo>
                        <a:pt x="199" y="334"/>
                      </a:lnTo>
                      <a:lnTo>
                        <a:pt x="157" y="329"/>
                      </a:lnTo>
                      <a:lnTo>
                        <a:pt x="114" y="317"/>
                      </a:lnTo>
                      <a:lnTo>
                        <a:pt x="75" y="298"/>
                      </a:lnTo>
                      <a:lnTo>
                        <a:pt x="52" y="282"/>
                      </a:lnTo>
                      <a:lnTo>
                        <a:pt x="24" y="258"/>
                      </a:lnTo>
                      <a:lnTo>
                        <a:pt x="9" y="238"/>
                      </a:lnTo>
                      <a:lnTo>
                        <a:pt x="0" y="222"/>
                      </a:lnTo>
                      <a:lnTo>
                        <a:pt x="0" y="204"/>
                      </a:lnTo>
                      <a:lnTo>
                        <a:pt x="6" y="182"/>
                      </a:lnTo>
                      <a:lnTo>
                        <a:pt x="18" y="166"/>
                      </a:lnTo>
                      <a:lnTo>
                        <a:pt x="27" y="131"/>
                      </a:lnTo>
                      <a:lnTo>
                        <a:pt x="31" y="112"/>
                      </a:lnTo>
                      <a:lnTo>
                        <a:pt x="283" y="128"/>
                      </a:lnTo>
                      <a:lnTo>
                        <a:pt x="316" y="122"/>
                      </a:lnTo>
                      <a:lnTo>
                        <a:pt x="357" y="109"/>
                      </a:lnTo>
                      <a:lnTo>
                        <a:pt x="388" y="93"/>
                      </a:lnTo>
                      <a:lnTo>
                        <a:pt x="421" y="73"/>
                      </a:lnTo>
                      <a:lnTo>
                        <a:pt x="453" y="44"/>
                      </a:lnTo>
                      <a:lnTo>
                        <a:pt x="472" y="19"/>
                      </a:lnTo>
                      <a:lnTo>
                        <a:pt x="486" y="0"/>
                      </a:lnTo>
                      <a:lnTo>
                        <a:pt x="534" y="4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4" name="Freeform 26"/>
                <p:cNvSpPr>
                  <a:spLocks/>
                </p:cNvSpPr>
                <p:nvPr/>
              </p:nvSpPr>
              <p:spPr bwMode="auto">
                <a:xfrm>
                  <a:off x="5197" y="935"/>
                  <a:ext cx="475" cy="55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94"/>
                    </a:cxn>
                    <a:cxn ang="0">
                      <a:pos x="28" y="291"/>
                    </a:cxn>
                    <a:cxn ang="0">
                      <a:pos x="63" y="293"/>
                    </a:cxn>
                    <a:cxn ang="0">
                      <a:pos x="121" y="299"/>
                    </a:cxn>
                    <a:cxn ang="0">
                      <a:pos x="178" y="310"/>
                    </a:cxn>
                    <a:cxn ang="0">
                      <a:pos x="231" y="323"/>
                    </a:cxn>
                    <a:cxn ang="0">
                      <a:pos x="274" y="339"/>
                    </a:cxn>
                    <a:cxn ang="0">
                      <a:pos x="325" y="364"/>
                    </a:cxn>
                    <a:cxn ang="0">
                      <a:pos x="364" y="390"/>
                    </a:cxn>
                    <a:cxn ang="0">
                      <a:pos x="393" y="415"/>
                    </a:cxn>
                    <a:cxn ang="0">
                      <a:pos x="414" y="439"/>
                    </a:cxn>
                    <a:cxn ang="0">
                      <a:pos x="427" y="461"/>
                    </a:cxn>
                    <a:cxn ang="0">
                      <a:pos x="439" y="488"/>
                    </a:cxn>
                    <a:cxn ang="0">
                      <a:pos x="444" y="513"/>
                    </a:cxn>
                    <a:cxn ang="0">
                      <a:pos x="451" y="551"/>
                    </a:cxn>
                    <a:cxn ang="0">
                      <a:pos x="457" y="518"/>
                    </a:cxn>
                    <a:cxn ang="0">
                      <a:pos x="466" y="481"/>
                    </a:cxn>
                    <a:cxn ang="0">
                      <a:pos x="469" y="453"/>
                    </a:cxn>
                    <a:cxn ang="0">
                      <a:pos x="474" y="420"/>
                    </a:cxn>
                    <a:cxn ang="0">
                      <a:pos x="472" y="393"/>
                    </a:cxn>
                    <a:cxn ang="0">
                      <a:pos x="466" y="361"/>
                    </a:cxn>
                    <a:cxn ang="0">
                      <a:pos x="459" y="317"/>
                    </a:cxn>
                    <a:cxn ang="0">
                      <a:pos x="444" y="279"/>
                    </a:cxn>
                    <a:cxn ang="0">
                      <a:pos x="424" y="238"/>
                    </a:cxn>
                    <a:cxn ang="0">
                      <a:pos x="399" y="196"/>
                    </a:cxn>
                    <a:cxn ang="0">
                      <a:pos x="363" y="152"/>
                    </a:cxn>
                    <a:cxn ang="0">
                      <a:pos x="322" y="116"/>
                    </a:cxn>
                    <a:cxn ang="0">
                      <a:pos x="286" y="87"/>
                    </a:cxn>
                    <a:cxn ang="0">
                      <a:pos x="241" y="60"/>
                    </a:cxn>
                    <a:cxn ang="0">
                      <a:pos x="195" y="40"/>
                    </a:cxn>
                    <a:cxn ang="0">
                      <a:pos x="141" y="21"/>
                    </a:cxn>
                    <a:cxn ang="0">
                      <a:pos x="94" y="10"/>
                    </a:cxn>
                    <a:cxn ang="0">
                      <a:pos x="39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75" h="552">
                      <a:moveTo>
                        <a:pt x="0" y="0"/>
                      </a:moveTo>
                      <a:lnTo>
                        <a:pt x="0" y="294"/>
                      </a:lnTo>
                      <a:lnTo>
                        <a:pt x="28" y="291"/>
                      </a:lnTo>
                      <a:lnTo>
                        <a:pt x="63" y="293"/>
                      </a:lnTo>
                      <a:lnTo>
                        <a:pt x="121" y="299"/>
                      </a:lnTo>
                      <a:lnTo>
                        <a:pt x="178" y="310"/>
                      </a:lnTo>
                      <a:lnTo>
                        <a:pt x="231" y="323"/>
                      </a:lnTo>
                      <a:lnTo>
                        <a:pt x="274" y="339"/>
                      </a:lnTo>
                      <a:lnTo>
                        <a:pt x="325" y="364"/>
                      </a:lnTo>
                      <a:lnTo>
                        <a:pt x="364" y="390"/>
                      </a:lnTo>
                      <a:lnTo>
                        <a:pt x="393" y="415"/>
                      </a:lnTo>
                      <a:lnTo>
                        <a:pt x="414" y="439"/>
                      </a:lnTo>
                      <a:lnTo>
                        <a:pt x="427" y="461"/>
                      </a:lnTo>
                      <a:lnTo>
                        <a:pt x="439" y="488"/>
                      </a:lnTo>
                      <a:lnTo>
                        <a:pt x="444" y="513"/>
                      </a:lnTo>
                      <a:lnTo>
                        <a:pt x="451" y="551"/>
                      </a:lnTo>
                      <a:lnTo>
                        <a:pt x="457" y="518"/>
                      </a:lnTo>
                      <a:lnTo>
                        <a:pt x="466" y="481"/>
                      </a:lnTo>
                      <a:lnTo>
                        <a:pt x="469" y="453"/>
                      </a:lnTo>
                      <a:lnTo>
                        <a:pt x="474" y="420"/>
                      </a:lnTo>
                      <a:lnTo>
                        <a:pt x="472" y="393"/>
                      </a:lnTo>
                      <a:lnTo>
                        <a:pt x="466" y="361"/>
                      </a:lnTo>
                      <a:lnTo>
                        <a:pt x="459" y="317"/>
                      </a:lnTo>
                      <a:lnTo>
                        <a:pt x="444" y="279"/>
                      </a:lnTo>
                      <a:lnTo>
                        <a:pt x="424" y="238"/>
                      </a:lnTo>
                      <a:lnTo>
                        <a:pt x="399" y="196"/>
                      </a:lnTo>
                      <a:lnTo>
                        <a:pt x="363" y="152"/>
                      </a:lnTo>
                      <a:lnTo>
                        <a:pt x="322" y="116"/>
                      </a:lnTo>
                      <a:lnTo>
                        <a:pt x="286" y="87"/>
                      </a:lnTo>
                      <a:lnTo>
                        <a:pt x="241" y="60"/>
                      </a:lnTo>
                      <a:lnTo>
                        <a:pt x="195" y="40"/>
                      </a:lnTo>
                      <a:lnTo>
                        <a:pt x="141" y="21"/>
                      </a:lnTo>
                      <a:lnTo>
                        <a:pt x="94" y="10"/>
                      </a:lnTo>
                      <a:lnTo>
                        <a:pt x="39" y="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5" name="Freeform 27"/>
                <p:cNvSpPr>
                  <a:spLocks/>
                </p:cNvSpPr>
                <p:nvPr/>
              </p:nvSpPr>
              <p:spPr bwMode="auto">
                <a:xfrm>
                  <a:off x="5228" y="1503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83" y="0"/>
                    </a:cxn>
                    <a:cxn ang="0">
                      <a:pos x="134" y="19"/>
                    </a:cxn>
                    <a:cxn ang="0">
                      <a:pos x="152" y="45"/>
                    </a:cxn>
                    <a:cxn ang="0">
                      <a:pos x="155" y="70"/>
                    </a:cxn>
                    <a:cxn ang="0">
                      <a:pos x="155" y="83"/>
                    </a:cxn>
                    <a:cxn ang="0">
                      <a:pos x="146" y="99"/>
                    </a:cxn>
                    <a:cxn ang="0">
                      <a:pos x="126" y="107"/>
                    </a:cxn>
                    <a:cxn ang="0">
                      <a:pos x="105" y="113"/>
                    </a:cxn>
                    <a:cxn ang="0">
                      <a:pos x="86" y="116"/>
                    </a:cxn>
                    <a:cxn ang="0">
                      <a:pos x="69" y="116"/>
                    </a:cxn>
                    <a:cxn ang="0">
                      <a:pos x="41" y="111"/>
                    </a:cxn>
                    <a:cxn ang="0">
                      <a:pos x="21" y="106"/>
                    </a:cxn>
                    <a:cxn ang="0">
                      <a:pos x="9" y="98"/>
                    </a:cxn>
                    <a:cxn ang="0">
                      <a:pos x="2" y="89"/>
                    </a:cxn>
                    <a:cxn ang="0">
                      <a:pos x="0" y="78"/>
                    </a:cxn>
                    <a:cxn ang="0">
                      <a:pos x="2" y="60"/>
                    </a:cxn>
                    <a:cxn ang="0">
                      <a:pos x="9" y="11"/>
                    </a:cxn>
                    <a:cxn ang="0">
                      <a:pos x="83" y="0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6" name="Freeform 28"/>
                <p:cNvSpPr>
                  <a:spLocks/>
                </p:cNvSpPr>
                <p:nvPr/>
              </p:nvSpPr>
              <p:spPr bwMode="auto">
                <a:xfrm>
                  <a:off x="5224" y="1515"/>
                  <a:ext cx="88" cy="75"/>
                </a:xfrm>
                <a:custGeom>
                  <a:avLst/>
                  <a:gdLst/>
                  <a:ahLst/>
                  <a:cxnLst>
                    <a:cxn ang="0">
                      <a:pos x="0" y="69"/>
                    </a:cxn>
                    <a:cxn ang="0">
                      <a:pos x="11" y="0"/>
                    </a:cxn>
                    <a:cxn ang="0">
                      <a:pos x="54" y="5"/>
                    </a:cxn>
                    <a:cxn ang="0">
                      <a:pos x="87" y="9"/>
                    </a:cxn>
                    <a:cxn ang="0">
                      <a:pos x="78" y="74"/>
                    </a:cxn>
                    <a:cxn ang="0">
                      <a:pos x="75" y="59"/>
                    </a:cxn>
                    <a:cxn ang="0">
                      <a:pos x="65" y="48"/>
                    </a:cxn>
                    <a:cxn ang="0">
                      <a:pos x="47" y="44"/>
                    </a:cxn>
                    <a:cxn ang="0">
                      <a:pos x="27" y="45"/>
                    </a:cxn>
                    <a:cxn ang="0">
                      <a:pos x="11" y="52"/>
                    </a:cxn>
                    <a:cxn ang="0">
                      <a:pos x="0" y="69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7" name="Freeform 29"/>
                <p:cNvSpPr>
                  <a:spLocks/>
                </p:cNvSpPr>
                <p:nvPr/>
              </p:nvSpPr>
              <p:spPr bwMode="auto">
                <a:xfrm>
                  <a:off x="5101" y="1295"/>
                  <a:ext cx="319" cy="286"/>
                </a:xfrm>
                <a:custGeom>
                  <a:avLst/>
                  <a:gdLst/>
                  <a:ahLst/>
                  <a:cxnLst>
                    <a:cxn ang="0">
                      <a:pos x="1" y="275"/>
                    </a:cxn>
                    <a:cxn ang="0">
                      <a:pos x="3" y="254"/>
                    </a:cxn>
                    <a:cxn ang="0">
                      <a:pos x="12" y="235"/>
                    </a:cxn>
                    <a:cxn ang="0">
                      <a:pos x="19" y="219"/>
                    </a:cxn>
                    <a:cxn ang="0">
                      <a:pos x="24" y="194"/>
                    </a:cxn>
                    <a:cxn ang="0">
                      <a:pos x="30" y="161"/>
                    </a:cxn>
                    <a:cxn ang="0">
                      <a:pos x="34" y="126"/>
                    </a:cxn>
                    <a:cxn ang="0">
                      <a:pos x="37" y="94"/>
                    </a:cxn>
                    <a:cxn ang="0">
                      <a:pos x="39" y="67"/>
                    </a:cxn>
                    <a:cxn ang="0">
                      <a:pos x="40" y="43"/>
                    </a:cxn>
                    <a:cxn ang="0">
                      <a:pos x="48" y="29"/>
                    </a:cxn>
                    <a:cxn ang="0">
                      <a:pos x="63" y="16"/>
                    </a:cxn>
                    <a:cxn ang="0">
                      <a:pos x="78" y="9"/>
                    </a:cxn>
                    <a:cxn ang="0">
                      <a:pos x="102" y="2"/>
                    </a:cxn>
                    <a:cxn ang="0">
                      <a:pos x="129" y="0"/>
                    </a:cxn>
                    <a:cxn ang="0">
                      <a:pos x="171" y="0"/>
                    </a:cxn>
                    <a:cxn ang="0">
                      <a:pos x="208" y="2"/>
                    </a:cxn>
                    <a:cxn ang="0">
                      <a:pos x="244" y="9"/>
                    </a:cxn>
                    <a:cxn ang="0">
                      <a:pos x="277" y="21"/>
                    </a:cxn>
                    <a:cxn ang="0">
                      <a:pos x="298" y="35"/>
                    </a:cxn>
                    <a:cxn ang="0">
                      <a:pos x="310" y="47"/>
                    </a:cxn>
                    <a:cxn ang="0">
                      <a:pos x="318" y="61"/>
                    </a:cxn>
                    <a:cxn ang="0">
                      <a:pos x="316" y="75"/>
                    </a:cxn>
                    <a:cxn ang="0">
                      <a:pos x="313" y="89"/>
                    </a:cxn>
                    <a:cxn ang="0">
                      <a:pos x="303" y="104"/>
                    </a:cxn>
                    <a:cxn ang="0">
                      <a:pos x="295" y="123"/>
                    </a:cxn>
                    <a:cxn ang="0">
                      <a:pos x="291" y="149"/>
                    </a:cxn>
                    <a:cxn ang="0">
                      <a:pos x="288" y="176"/>
                    </a:cxn>
                    <a:cxn ang="0">
                      <a:pos x="283" y="200"/>
                    </a:cxn>
                    <a:cxn ang="0">
                      <a:pos x="282" y="235"/>
                    </a:cxn>
                    <a:cxn ang="0">
                      <a:pos x="280" y="265"/>
                    </a:cxn>
                    <a:cxn ang="0">
                      <a:pos x="280" y="285"/>
                    </a:cxn>
                    <a:cxn ang="0">
                      <a:pos x="270" y="260"/>
                    </a:cxn>
                    <a:cxn ang="0">
                      <a:pos x="250" y="248"/>
                    </a:cxn>
                    <a:cxn ang="0">
                      <a:pos x="232" y="241"/>
                    </a:cxn>
                    <a:cxn ang="0">
                      <a:pos x="210" y="236"/>
                    </a:cxn>
                    <a:cxn ang="0">
                      <a:pos x="175" y="229"/>
                    </a:cxn>
                    <a:cxn ang="0">
                      <a:pos x="141" y="228"/>
                    </a:cxn>
                    <a:cxn ang="0">
                      <a:pos x="121" y="228"/>
                    </a:cxn>
                    <a:cxn ang="0">
                      <a:pos x="90" y="230"/>
                    </a:cxn>
                    <a:cxn ang="0">
                      <a:pos x="54" y="237"/>
                    </a:cxn>
                    <a:cxn ang="0">
                      <a:pos x="31" y="246"/>
                    </a:cxn>
                    <a:cxn ang="0">
                      <a:pos x="16" y="255"/>
                    </a:cxn>
                    <a:cxn ang="0">
                      <a:pos x="0" y="268"/>
                    </a:cxn>
                  </a:cxnLst>
                  <a:rect l="0" t="0" r="r" b="b"/>
                  <a:pathLst>
                    <a:path w="319" h="286">
                      <a:moveTo>
                        <a:pt x="1" y="275"/>
                      </a:moveTo>
                      <a:lnTo>
                        <a:pt x="3" y="254"/>
                      </a:lnTo>
                      <a:lnTo>
                        <a:pt x="12" y="235"/>
                      </a:lnTo>
                      <a:lnTo>
                        <a:pt x="19" y="219"/>
                      </a:lnTo>
                      <a:lnTo>
                        <a:pt x="24" y="194"/>
                      </a:lnTo>
                      <a:lnTo>
                        <a:pt x="30" y="161"/>
                      </a:lnTo>
                      <a:lnTo>
                        <a:pt x="34" y="126"/>
                      </a:lnTo>
                      <a:lnTo>
                        <a:pt x="37" y="94"/>
                      </a:lnTo>
                      <a:lnTo>
                        <a:pt x="39" y="67"/>
                      </a:lnTo>
                      <a:lnTo>
                        <a:pt x="40" y="43"/>
                      </a:lnTo>
                      <a:lnTo>
                        <a:pt x="48" y="29"/>
                      </a:lnTo>
                      <a:lnTo>
                        <a:pt x="63" y="16"/>
                      </a:lnTo>
                      <a:lnTo>
                        <a:pt x="78" y="9"/>
                      </a:lnTo>
                      <a:lnTo>
                        <a:pt x="102" y="2"/>
                      </a:lnTo>
                      <a:lnTo>
                        <a:pt x="129" y="0"/>
                      </a:lnTo>
                      <a:lnTo>
                        <a:pt x="171" y="0"/>
                      </a:lnTo>
                      <a:lnTo>
                        <a:pt x="208" y="2"/>
                      </a:lnTo>
                      <a:lnTo>
                        <a:pt x="244" y="9"/>
                      </a:lnTo>
                      <a:lnTo>
                        <a:pt x="277" y="21"/>
                      </a:lnTo>
                      <a:lnTo>
                        <a:pt x="298" y="35"/>
                      </a:lnTo>
                      <a:lnTo>
                        <a:pt x="310" y="47"/>
                      </a:lnTo>
                      <a:lnTo>
                        <a:pt x="318" y="61"/>
                      </a:lnTo>
                      <a:lnTo>
                        <a:pt x="316" y="75"/>
                      </a:lnTo>
                      <a:lnTo>
                        <a:pt x="313" y="89"/>
                      </a:lnTo>
                      <a:lnTo>
                        <a:pt x="303" y="104"/>
                      </a:lnTo>
                      <a:lnTo>
                        <a:pt x="295" y="123"/>
                      </a:lnTo>
                      <a:lnTo>
                        <a:pt x="291" y="149"/>
                      </a:lnTo>
                      <a:lnTo>
                        <a:pt x="288" y="176"/>
                      </a:lnTo>
                      <a:lnTo>
                        <a:pt x="283" y="200"/>
                      </a:lnTo>
                      <a:lnTo>
                        <a:pt x="282" y="235"/>
                      </a:lnTo>
                      <a:lnTo>
                        <a:pt x="280" y="265"/>
                      </a:lnTo>
                      <a:lnTo>
                        <a:pt x="280" y="285"/>
                      </a:lnTo>
                      <a:lnTo>
                        <a:pt x="270" y="260"/>
                      </a:lnTo>
                      <a:lnTo>
                        <a:pt x="250" y="248"/>
                      </a:lnTo>
                      <a:lnTo>
                        <a:pt x="232" y="241"/>
                      </a:lnTo>
                      <a:lnTo>
                        <a:pt x="210" y="236"/>
                      </a:lnTo>
                      <a:lnTo>
                        <a:pt x="175" y="229"/>
                      </a:lnTo>
                      <a:lnTo>
                        <a:pt x="141" y="228"/>
                      </a:lnTo>
                      <a:lnTo>
                        <a:pt x="121" y="228"/>
                      </a:lnTo>
                      <a:lnTo>
                        <a:pt x="90" y="230"/>
                      </a:lnTo>
                      <a:lnTo>
                        <a:pt x="54" y="237"/>
                      </a:lnTo>
                      <a:lnTo>
                        <a:pt x="31" y="246"/>
                      </a:lnTo>
                      <a:lnTo>
                        <a:pt x="16" y="255"/>
                      </a:lnTo>
                      <a:lnTo>
                        <a:pt x="0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5838" name="Freeform 30"/>
                <p:cNvSpPr>
                  <a:spLocks/>
                </p:cNvSpPr>
                <p:nvPr/>
              </p:nvSpPr>
              <p:spPr bwMode="auto">
                <a:xfrm>
                  <a:off x="4371" y="935"/>
                  <a:ext cx="832" cy="4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56"/>
                    </a:cxn>
                    <a:cxn ang="0">
                      <a:pos x="84" y="374"/>
                    </a:cxn>
                    <a:cxn ang="0">
                      <a:pos x="153" y="393"/>
                    </a:cxn>
                    <a:cxn ang="0">
                      <a:pos x="210" y="404"/>
                    </a:cxn>
                    <a:cxn ang="0">
                      <a:pos x="258" y="410"/>
                    </a:cxn>
                    <a:cxn ang="0">
                      <a:pos x="312" y="416"/>
                    </a:cxn>
                    <a:cxn ang="0">
                      <a:pos x="402" y="419"/>
                    </a:cxn>
                    <a:cxn ang="0">
                      <a:pos x="485" y="412"/>
                    </a:cxn>
                    <a:cxn ang="0">
                      <a:pos x="570" y="399"/>
                    </a:cxn>
                    <a:cxn ang="0">
                      <a:pos x="652" y="377"/>
                    </a:cxn>
                    <a:cxn ang="0">
                      <a:pos x="724" y="347"/>
                    </a:cxn>
                    <a:cxn ang="0">
                      <a:pos x="784" y="306"/>
                    </a:cxn>
                    <a:cxn ang="0">
                      <a:pos x="829" y="291"/>
                    </a:cxn>
                    <a:cxn ang="0">
                      <a:pos x="831" y="2"/>
                    </a:cxn>
                    <a:cxn ang="0">
                      <a:pos x="786" y="9"/>
                    </a:cxn>
                    <a:cxn ang="0">
                      <a:pos x="726" y="29"/>
                    </a:cxn>
                    <a:cxn ang="0">
                      <a:pos x="654" y="55"/>
                    </a:cxn>
                    <a:cxn ang="0">
                      <a:pos x="585" y="70"/>
                    </a:cxn>
                    <a:cxn ang="0">
                      <a:pos x="515" y="78"/>
                    </a:cxn>
                    <a:cxn ang="0">
                      <a:pos x="468" y="82"/>
                    </a:cxn>
                    <a:cxn ang="0">
                      <a:pos x="428" y="84"/>
                    </a:cxn>
                    <a:cxn ang="0">
                      <a:pos x="358" y="84"/>
                    </a:cxn>
                    <a:cxn ang="0">
                      <a:pos x="314" y="81"/>
                    </a:cxn>
                    <a:cxn ang="0">
                      <a:pos x="274" y="76"/>
                    </a:cxn>
                    <a:cxn ang="0">
                      <a:pos x="229" y="73"/>
                    </a:cxn>
                    <a:cxn ang="0">
                      <a:pos x="190" y="66"/>
                    </a:cxn>
                    <a:cxn ang="0">
                      <a:pos x="140" y="57"/>
                    </a:cxn>
                    <a:cxn ang="0">
                      <a:pos x="96" y="44"/>
                    </a:cxn>
                    <a:cxn ang="0">
                      <a:pos x="49" y="2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32" h="420">
                      <a:moveTo>
                        <a:pt x="0" y="0"/>
                      </a:moveTo>
                      <a:lnTo>
                        <a:pt x="0" y="356"/>
                      </a:lnTo>
                      <a:lnTo>
                        <a:pt x="84" y="374"/>
                      </a:lnTo>
                      <a:lnTo>
                        <a:pt x="153" y="393"/>
                      </a:lnTo>
                      <a:lnTo>
                        <a:pt x="210" y="404"/>
                      </a:lnTo>
                      <a:lnTo>
                        <a:pt x="258" y="410"/>
                      </a:lnTo>
                      <a:lnTo>
                        <a:pt x="312" y="416"/>
                      </a:lnTo>
                      <a:lnTo>
                        <a:pt x="402" y="419"/>
                      </a:lnTo>
                      <a:lnTo>
                        <a:pt x="485" y="412"/>
                      </a:lnTo>
                      <a:lnTo>
                        <a:pt x="570" y="399"/>
                      </a:lnTo>
                      <a:lnTo>
                        <a:pt x="652" y="377"/>
                      </a:lnTo>
                      <a:lnTo>
                        <a:pt x="724" y="347"/>
                      </a:lnTo>
                      <a:lnTo>
                        <a:pt x="784" y="306"/>
                      </a:lnTo>
                      <a:lnTo>
                        <a:pt x="829" y="291"/>
                      </a:lnTo>
                      <a:lnTo>
                        <a:pt x="831" y="2"/>
                      </a:lnTo>
                      <a:lnTo>
                        <a:pt x="786" y="9"/>
                      </a:lnTo>
                      <a:lnTo>
                        <a:pt x="726" y="29"/>
                      </a:lnTo>
                      <a:lnTo>
                        <a:pt x="654" y="55"/>
                      </a:lnTo>
                      <a:lnTo>
                        <a:pt x="585" y="70"/>
                      </a:lnTo>
                      <a:lnTo>
                        <a:pt x="515" y="78"/>
                      </a:lnTo>
                      <a:lnTo>
                        <a:pt x="468" y="82"/>
                      </a:lnTo>
                      <a:lnTo>
                        <a:pt x="428" y="84"/>
                      </a:lnTo>
                      <a:lnTo>
                        <a:pt x="358" y="84"/>
                      </a:lnTo>
                      <a:lnTo>
                        <a:pt x="314" y="81"/>
                      </a:lnTo>
                      <a:lnTo>
                        <a:pt x="274" y="76"/>
                      </a:lnTo>
                      <a:lnTo>
                        <a:pt x="229" y="73"/>
                      </a:lnTo>
                      <a:lnTo>
                        <a:pt x="190" y="66"/>
                      </a:lnTo>
                      <a:lnTo>
                        <a:pt x="140" y="57"/>
                      </a:lnTo>
                      <a:lnTo>
                        <a:pt x="96" y="44"/>
                      </a:lnTo>
                      <a:lnTo>
                        <a:pt x="49" y="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75839" name="Freeform 31"/>
              <p:cNvSpPr>
                <a:spLocks/>
              </p:cNvSpPr>
              <p:nvPr/>
            </p:nvSpPr>
            <p:spPr bwMode="auto">
              <a:xfrm>
                <a:off x="5217" y="1590"/>
                <a:ext cx="156" cy="118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134" y="19"/>
                  </a:cxn>
                  <a:cxn ang="0">
                    <a:pos x="152" y="46"/>
                  </a:cxn>
                  <a:cxn ang="0">
                    <a:pos x="155" y="70"/>
                  </a:cxn>
                  <a:cxn ang="0">
                    <a:pos x="155" y="84"/>
                  </a:cxn>
                  <a:cxn ang="0">
                    <a:pos x="146" y="100"/>
                  </a:cxn>
                  <a:cxn ang="0">
                    <a:pos x="126" y="108"/>
                  </a:cxn>
                  <a:cxn ang="0">
                    <a:pos x="105" y="114"/>
                  </a:cxn>
                  <a:cxn ang="0">
                    <a:pos x="86" y="117"/>
                  </a:cxn>
                  <a:cxn ang="0">
                    <a:pos x="69" y="117"/>
                  </a:cxn>
                  <a:cxn ang="0">
                    <a:pos x="41" y="112"/>
                  </a:cxn>
                  <a:cxn ang="0">
                    <a:pos x="21" y="107"/>
                  </a:cxn>
                  <a:cxn ang="0">
                    <a:pos x="9" y="98"/>
                  </a:cxn>
                  <a:cxn ang="0">
                    <a:pos x="2" y="90"/>
                  </a:cxn>
                  <a:cxn ang="0">
                    <a:pos x="0" y="78"/>
                  </a:cxn>
                  <a:cxn ang="0">
                    <a:pos x="2" y="60"/>
                  </a:cxn>
                  <a:cxn ang="0">
                    <a:pos x="9" y="11"/>
                  </a:cxn>
                  <a:cxn ang="0">
                    <a:pos x="83" y="0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0" name="Freeform 32"/>
              <p:cNvSpPr>
                <a:spLocks/>
              </p:cNvSpPr>
              <p:nvPr/>
            </p:nvSpPr>
            <p:spPr bwMode="auto">
              <a:xfrm>
                <a:off x="5213" y="1603"/>
                <a:ext cx="88" cy="74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11" y="0"/>
                  </a:cxn>
                  <a:cxn ang="0">
                    <a:pos x="54" y="5"/>
                  </a:cxn>
                  <a:cxn ang="0">
                    <a:pos x="87" y="9"/>
                  </a:cxn>
                  <a:cxn ang="0">
                    <a:pos x="78" y="73"/>
                  </a:cxn>
                  <a:cxn ang="0">
                    <a:pos x="75" y="58"/>
                  </a:cxn>
                  <a:cxn ang="0">
                    <a:pos x="65" y="47"/>
                  </a:cxn>
                  <a:cxn ang="0">
                    <a:pos x="47" y="44"/>
                  </a:cxn>
                  <a:cxn ang="0">
                    <a:pos x="27" y="45"/>
                  </a:cxn>
                  <a:cxn ang="0">
                    <a:pos x="11" y="52"/>
                  </a:cxn>
                  <a:cxn ang="0">
                    <a:pos x="0" y="68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1" name="Freeform 33"/>
              <p:cNvSpPr>
                <a:spLocks/>
              </p:cNvSpPr>
              <p:nvPr/>
            </p:nvSpPr>
            <p:spPr bwMode="auto">
              <a:xfrm>
                <a:off x="423" y="1581"/>
                <a:ext cx="156" cy="118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1" y="19"/>
                  </a:cxn>
                  <a:cxn ang="0">
                    <a:pos x="3" y="46"/>
                  </a:cxn>
                  <a:cxn ang="0">
                    <a:pos x="0" y="70"/>
                  </a:cxn>
                  <a:cxn ang="0">
                    <a:pos x="0" y="84"/>
                  </a:cxn>
                  <a:cxn ang="0">
                    <a:pos x="9" y="100"/>
                  </a:cxn>
                  <a:cxn ang="0">
                    <a:pos x="29" y="108"/>
                  </a:cxn>
                  <a:cxn ang="0">
                    <a:pos x="50" y="114"/>
                  </a:cxn>
                  <a:cxn ang="0">
                    <a:pos x="69" y="117"/>
                  </a:cxn>
                  <a:cxn ang="0">
                    <a:pos x="86" y="117"/>
                  </a:cxn>
                  <a:cxn ang="0">
                    <a:pos x="114" y="112"/>
                  </a:cxn>
                  <a:cxn ang="0">
                    <a:pos x="134" y="107"/>
                  </a:cxn>
                  <a:cxn ang="0">
                    <a:pos x="146" y="98"/>
                  </a:cxn>
                  <a:cxn ang="0">
                    <a:pos x="153" y="90"/>
                  </a:cxn>
                  <a:cxn ang="0">
                    <a:pos x="155" y="78"/>
                  </a:cxn>
                  <a:cxn ang="0">
                    <a:pos x="153" y="60"/>
                  </a:cxn>
                  <a:cxn ang="0">
                    <a:pos x="146" y="11"/>
                  </a:cxn>
                  <a:cxn ang="0">
                    <a:pos x="72" y="0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2" name="Freeform 34"/>
              <p:cNvSpPr>
                <a:spLocks/>
              </p:cNvSpPr>
              <p:nvPr/>
            </p:nvSpPr>
            <p:spPr bwMode="auto">
              <a:xfrm>
                <a:off x="495" y="1595"/>
                <a:ext cx="88" cy="74"/>
              </a:xfrm>
              <a:custGeom>
                <a:avLst/>
                <a:gdLst/>
                <a:ahLst/>
                <a:cxnLst>
                  <a:cxn ang="0">
                    <a:pos x="87" y="67"/>
                  </a:cxn>
                  <a:cxn ang="0">
                    <a:pos x="76" y="0"/>
                  </a:cxn>
                  <a:cxn ang="0">
                    <a:pos x="33" y="5"/>
                  </a:cxn>
                  <a:cxn ang="0">
                    <a:pos x="0" y="8"/>
                  </a:cxn>
                  <a:cxn ang="0">
                    <a:pos x="9" y="73"/>
                  </a:cxn>
                  <a:cxn ang="0">
                    <a:pos x="12" y="57"/>
                  </a:cxn>
                  <a:cxn ang="0">
                    <a:pos x="22" y="47"/>
                  </a:cxn>
                  <a:cxn ang="0">
                    <a:pos x="40" y="43"/>
                  </a:cxn>
                  <a:cxn ang="0">
                    <a:pos x="60" y="44"/>
                  </a:cxn>
                  <a:cxn ang="0">
                    <a:pos x="76" y="51"/>
                  </a:cxn>
                  <a:cxn ang="0">
                    <a:pos x="87" y="67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3" name="Line 35"/>
              <p:cNvSpPr>
                <a:spLocks noChangeShapeType="1"/>
              </p:cNvSpPr>
              <p:nvPr/>
            </p:nvSpPr>
            <p:spPr bwMode="auto">
              <a:xfrm flipV="1">
                <a:off x="1968" y="1166"/>
                <a:ext cx="192" cy="87"/>
              </a:xfrm>
              <a:prstGeom prst="line">
                <a:avLst/>
              </a:prstGeom>
              <a:noFill/>
              <a:ln w="12700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5844" name="Freeform 36"/>
              <p:cNvSpPr>
                <a:spLocks/>
              </p:cNvSpPr>
              <p:nvPr/>
            </p:nvSpPr>
            <p:spPr bwMode="auto">
              <a:xfrm>
                <a:off x="1356" y="879"/>
                <a:ext cx="2967" cy="457"/>
              </a:xfrm>
              <a:custGeom>
                <a:avLst/>
                <a:gdLst/>
                <a:ahLst/>
                <a:cxnLst>
                  <a:cxn ang="0">
                    <a:pos x="0" y="122"/>
                  </a:cxn>
                  <a:cxn ang="0">
                    <a:pos x="207" y="78"/>
                  </a:cxn>
                  <a:cxn ang="0">
                    <a:pos x="442" y="48"/>
                  </a:cxn>
                  <a:cxn ang="0">
                    <a:pos x="640" y="32"/>
                  </a:cxn>
                  <a:cxn ang="0">
                    <a:pos x="897" y="16"/>
                  </a:cxn>
                  <a:cxn ang="0">
                    <a:pos x="1215" y="2"/>
                  </a:cxn>
                  <a:cxn ang="0">
                    <a:pos x="1392" y="0"/>
                  </a:cxn>
                  <a:cxn ang="0">
                    <a:pos x="1710" y="0"/>
                  </a:cxn>
                  <a:cxn ang="0">
                    <a:pos x="1997" y="10"/>
                  </a:cxn>
                  <a:cxn ang="0">
                    <a:pos x="2258" y="21"/>
                  </a:cxn>
                  <a:cxn ang="0">
                    <a:pos x="2493" y="38"/>
                  </a:cxn>
                  <a:cxn ang="0">
                    <a:pos x="2674" y="54"/>
                  </a:cxn>
                  <a:cxn ang="0">
                    <a:pos x="2828" y="73"/>
                  </a:cxn>
                  <a:cxn ang="0">
                    <a:pos x="2966" y="92"/>
                  </a:cxn>
                  <a:cxn ang="0">
                    <a:pos x="2966" y="456"/>
                  </a:cxn>
                  <a:cxn ang="0">
                    <a:pos x="2833" y="434"/>
                  </a:cxn>
                  <a:cxn ang="0">
                    <a:pos x="2563" y="399"/>
                  </a:cxn>
                  <a:cxn ang="0">
                    <a:pos x="2382" y="382"/>
                  </a:cxn>
                  <a:cxn ang="0">
                    <a:pos x="2134" y="366"/>
                  </a:cxn>
                  <a:cxn ang="0">
                    <a:pos x="1944" y="358"/>
                  </a:cxn>
                  <a:cxn ang="0">
                    <a:pos x="1746" y="350"/>
                  </a:cxn>
                  <a:cxn ang="0">
                    <a:pos x="1529" y="350"/>
                  </a:cxn>
                  <a:cxn ang="0">
                    <a:pos x="1295" y="350"/>
                  </a:cxn>
                  <a:cxn ang="0">
                    <a:pos x="1047" y="355"/>
                  </a:cxn>
                  <a:cxn ang="0">
                    <a:pos x="853" y="363"/>
                  </a:cxn>
                  <a:cxn ang="0">
                    <a:pos x="654" y="374"/>
                  </a:cxn>
                  <a:cxn ang="0">
                    <a:pos x="468" y="388"/>
                  </a:cxn>
                  <a:cxn ang="0">
                    <a:pos x="296" y="404"/>
                  </a:cxn>
                  <a:cxn ang="0">
                    <a:pos x="150" y="423"/>
                  </a:cxn>
                  <a:cxn ang="0">
                    <a:pos x="13" y="445"/>
                  </a:cxn>
                  <a:cxn ang="0">
                    <a:pos x="0" y="122"/>
                  </a:cxn>
                </a:cxnLst>
                <a:rect l="0" t="0" r="r" b="b"/>
                <a:pathLst>
                  <a:path w="2967" h="457">
                    <a:moveTo>
                      <a:pt x="0" y="122"/>
                    </a:moveTo>
                    <a:lnTo>
                      <a:pt x="207" y="78"/>
                    </a:lnTo>
                    <a:lnTo>
                      <a:pt x="442" y="48"/>
                    </a:lnTo>
                    <a:lnTo>
                      <a:pt x="640" y="32"/>
                    </a:lnTo>
                    <a:lnTo>
                      <a:pt x="897" y="16"/>
                    </a:lnTo>
                    <a:lnTo>
                      <a:pt x="1215" y="2"/>
                    </a:lnTo>
                    <a:lnTo>
                      <a:pt x="1392" y="0"/>
                    </a:lnTo>
                    <a:lnTo>
                      <a:pt x="1710" y="0"/>
                    </a:lnTo>
                    <a:lnTo>
                      <a:pt x="1997" y="10"/>
                    </a:lnTo>
                    <a:lnTo>
                      <a:pt x="2258" y="21"/>
                    </a:lnTo>
                    <a:lnTo>
                      <a:pt x="2493" y="38"/>
                    </a:lnTo>
                    <a:lnTo>
                      <a:pt x="2674" y="54"/>
                    </a:lnTo>
                    <a:lnTo>
                      <a:pt x="2828" y="73"/>
                    </a:lnTo>
                    <a:lnTo>
                      <a:pt x="2966" y="92"/>
                    </a:lnTo>
                    <a:lnTo>
                      <a:pt x="2966" y="456"/>
                    </a:lnTo>
                    <a:lnTo>
                      <a:pt x="2833" y="434"/>
                    </a:lnTo>
                    <a:lnTo>
                      <a:pt x="2563" y="399"/>
                    </a:lnTo>
                    <a:lnTo>
                      <a:pt x="2382" y="382"/>
                    </a:lnTo>
                    <a:lnTo>
                      <a:pt x="2134" y="366"/>
                    </a:lnTo>
                    <a:lnTo>
                      <a:pt x="1944" y="358"/>
                    </a:lnTo>
                    <a:lnTo>
                      <a:pt x="1746" y="350"/>
                    </a:lnTo>
                    <a:lnTo>
                      <a:pt x="1529" y="350"/>
                    </a:lnTo>
                    <a:lnTo>
                      <a:pt x="1295" y="350"/>
                    </a:lnTo>
                    <a:lnTo>
                      <a:pt x="1047" y="355"/>
                    </a:lnTo>
                    <a:lnTo>
                      <a:pt x="853" y="363"/>
                    </a:lnTo>
                    <a:lnTo>
                      <a:pt x="654" y="374"/>
                    </a:lnTo>
                    <a:lnTo>
                      <a:pt x="468" y="388"/>
                    </a:lnTo>
                    <a:lnTo>
                      <a:pt x="296" y="404"/>
                    </a:lnTo>
                    <a:lnTo>
                      <a:pt x="150" y="423"/>
                    </a:lnTo>
                    <a:lnTo>
                      <a:pt x="13" y="445"/>
                    </a:lnTo>
                    <a:lnTo>
                      <a:pt x="0" y="122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5" name="Freeform 37"/>
              <p:cNvSpPr>
                <a:spLocks/>
              </p:cNvSpPr>
              <p:nvPr/>
            </p:nvSpPr>
            <p:spPr bwMode="auto">
              <a:xfrm>
                <a:off x="555" y="975"/>
                <a:ext cx="823" cy="431"/>
              </a:xfrm>
              <a:custGeom>
                <a:avLst/>
                <a:gdLst/>
                <a:ahLst/>
                <a:cxnLst>
                  <a:cxn ang="0">
                    <a:pos x="815" y="27"/>
                  </a:cxn>
                  <a:cxn ang="0">
                    <a:pos x="822" y="350"/>
                  </a:cxn>
                  <a:cxn ang="0">
                    <a:pos x="746" y="382"/>
                  </a:cxn>
                  <a:cxn ang="0">
                    <a:pos x="676" y="404"/>
                  </a:cxn>
                  <a:cxn ang="0">
                    <a:pos x="619" y="415"/>
                  </a:cxn>
                  <a:cxn ang="0">
                    <a:pos x="571" y="421"/>
                  </a:cxn>
                  <a:cxn ang="0">
                    <a:pos x="517" y="427"/>
                  </a:cxn>
                  <a:cxn ang="0">
                    <a:pos x="427" y="430"/>
                  </a:cxn>
                  <a:cxn ang="0">
                    <a:pos x="344" y="423"/>
                  </a:cxn>
                  <a:cxn ang="0">
                    <a:pos x="259" y="410"/>
                  </a:cxn>
                  <a:cxn ang="0">
                    <a:pos x="177" y="388"/>
                  </a:cxn>
                  <a:cxn ang="0">
                    <a:pos x="105" y="358"/>
                  </a:cxn>
                  <a:cxn ang="0">
                    <a:pos x="41" y="325"/>
                  </a:cxn>
                  <a:cxn ang="0">
                    <a:pos x="0" y="294"/>
                  </a:cxn>
                  <a:cxn ang="0">
                    <a:pos x="0" y="0"/>
                  </a:cxn>
                  <a:cxn ang="0">
                    <a:pos x="46" y="25"/>
                  </a:cxn>
                  <a:cxn ang="0">
                    <a:pos x="105" y="47"/>
                  </a:cxn>
                  <a:cxn ang="0">
                    <a:pos x="175" y="66"/>
                  </a:cxn>
                  <a:cxn ang="0">
                    <a:pos x="244" y="81"/>
                  </a:cxn>
                  <a:cxn ang="0">
                    <a:pos x="314" y="89"/>
                  </a:cxn>
                  <a:cxn ang="0">
                    <a:pos x="361" y="93"/>
                  </a:cxn>
                  <a:cxn ang="0">
                    <a:pos x="401" y="95"/>
                  </a:cxn>
                  <a:cxn ang="0">
                    <a:pos x="471" y="95"/>
                  </a:cxn>
                  <a:cxn ang="0">
                    <a:pos x="515" y="92"/>
                  </a:cxn>
                  <a:cxn ang="0">
                    <a:pos x="555" y="87"/>
                  </a:cxn>
                  <a:cxn ang="0">
                    <a:pos x="600" y="84"/>
                  </a:cxn>
                  <a:cxn ang="0">
                    <a:pos x="640" y="76"/>
                  </a:cxn>
                  <a:cxn ang="0">
                    <a:pos x="689" y="67"/>
                  </a:cxn>
                  <a:cxn ang="0">
                    <a:pos x="733" y="55"/>
                  </a:cxn>
                  <a:cxn ang="0">
                    <a:pos x="777" y="41"/>
                  </a:cxn>
                  <a:cxn ang="0">
                    <a:pos x="815" y="27"/>
                  </a:cxn>
                </a:cxnLst>
                <a:rect l="0" t="0" r="r" b="b"/>
                <a:pathLst>
                  <a:path w="823" h="431">
                    <a:moveTo>
                      <a:pt x="815" y="27"/>
                    </a:moveTo>
                    <a:lnTo>
                      <a:pt x="822" y="350"/>
                    </a:lnTo>
                    <a:lnTo>
                      <a:pt x="746" y="382"/>
                    </a:lnTo>
                    <a:lnTo>
                      <a:pt x="676" y="404"/>
                    </a:lnTo>
                    <a:lnTo>
                      <a:pt x="619" y="415"/>
                    </a:lnTo>
                    <a:lnTo>
                      <a:pt x="571" y="421"/>
                    </a:lnTo>
                    <a:lnTo>
                      <a:pt x="517" y="427"/>
                    </a:lnTo>
                    <a:lnTo>
                      <a:pt x="427" y="430"/>
                    </a:lnTo>
                    <a:lnTo>
                      <a:pt x="344" y="423"/>
                    </a:lnTo>
                    <a:lnTo>
                      <a:pt x="259" y="410"/>
                    </a:lnTo>
                    <a:lnTo>
                      <a:pt x="177" y="388"/>
                    </a:lnTo>
                    <a:lnTo>
                      <a:pt x="105" y="358"/>
                    </a:lnTo>
                    <a:lnTo>
                      <a:pt x="41" y="325"/>
                    </a:lnTo>
                    <a:lnTo>
                      <a:pt x="0" y="294"/>
                    </a:lnTo>
                    <a:lnTo>
                      <a:pt x="0" y="0"/>
                    </a:lnTo>
                    <a:lnTo>
                      <a:pt x="46" y="25"/>
                    </a:lnTo>
                    <a:lnTo>
                      <a:pt x="105" y="47"/>
                    </a:lnTo>
                    <a:lnTo>
                      <a:pt x="175" y="66"/>
                    </a:lnTo>
                    <a:lnTo>
                      <a:pt x="244" y="81"/>
                    </a:lnTo>
                    <a:lnTo>
                      <a:pt x="314" y="89"/>
                    </a:lnTo>
                    <a:lnTo>
                      <a:pt x="361" y="93"/>
                    </a:lnTo>
                    <a:lnTo>
                      <a:pt x="401" y="95"/>
                    </a:lnTo>
                    <a:lnTo>
                      <a:pt x="471" y="95"/>
                    </a:lnTo>
                    <a:lnTo>
                      <a:pt x="515" y="92"/>
                    </a:lnTo>
                    <a:lnTo>
                      <a:pt x="555" y="87"/>
                    </a:lnTo>
                    <a:lnTo>
                      <a:pt x="600" y="84"/>
                    </a:lnTo>
                    <a:lnTo>
                      <a:pt x="640" y="76"/>
                    </a:lnTo>
                    <a:lnTo>
                      <a:pt x="689" y="67"/>
                    </a:lnTo>
                    <a:lnTo>
                      <a:pt x="733" y="55"/>
                    </a:lnTo>
                    <a:lnTo>
                      <a:pt x="777" y="41"/>
                    </a:lnTo>
                    <a:lnTo>
                      <a:pt x="815" y="2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6" name="Freeform 38"/>
              <p:cNvSpPr>
                <a:spLocks/>
              </p:cNvSpPr>
              <p:nvPr/>
            </p:nvSpPr>
            <p:spPr bwMode="auto">
              <a:xfrm>
                <a:off x="102" y="1389"/>
                <a:ext cx="551" cy="340"/>
              </a:xfrm>
              <a:custGeom>
                <a:avLst/>
                <a:gdLst/>
                <a:ahLst/>
                <a:cxnLst>
                  <a:cxn ang="0">
                    <a:pos x="16" y="53"/>
                  </a:cxn>
                  <a:cxn ang="0">
                    <a:pos x="0" y="122"/>
                  </a:cxn>
                  <a:cxn ang="0">
                    <a:pos x="10" y="146"/>
                  </a:cxn>
                  <a:cxn ang="0">
                    <a:pos x="33" y="184"/>
                  </a:cxn>
                  <a:cxn ang="0">
                    <a:pos x="57" y="217"/>
                  </a:cxn>
                  <a:cxn ang="0">
                    <a:pos x="85" y="244"/>
                  </a:cxn>
                  <a:cxn ang="0">
                    <a:pos x="120" y="271"/>
                  </a:cxn>
                  <a:cxn ang="0">
                    <a:pos x="153" y="290"/>
                  </a:cxn>
                  <a:cxn ang="0">
                    <a:pos x="189" y="309"/>
                  </a:cxn>
                  <a:cxn ang="0">
                    <a:pos x="235" y="325"/>
                  </a:cxn>
                  <a:cxn ang="0">
                    <a:pos x="270" y="333"/>
                  </a:cxn>
                  <a:cxn ang="0">
                    <a:pos x="312" y="339"/>
                  </a:cxn>
                  <a:cxn ang="0">
                    <a:pos x="351" y="339"/>
                  </a:cxn>
                  <a:cxn ang="0">
                    <a:pos x="393" y="334"/>
                  </a:cxn>
                  <a:cxn ang="0">
                    <a:pos x="436" y="322"/>
                  </a:cxn>
                  <a:cxn ang="0">
                    <a:pos x="475" y="303"/>
                  </a:cxn>
                  <a:cxn ang="0">
                    <a:pos x="498" y="287"/>
                  </a:cxn>
                  <a:cxn ang="0">
                    <a:pos x="526" y="263"/>
                  </a:cxn>
                  <a:cxn ang="0">
                    <a:pos x="541" y="243"/>
                  </a:cxn>
                  <a:cxn ang="0">
                    <a:pos x="550" y="227"/>
                  </a:cxn>
                  <a:cxn ang="0">
                    <a:pos x="550" y="209"/>
                  </a:cxn>
                  <a:cxn ang="0">
                    <a:pos x="544" y="187"/>
                  </a:cxn>
                  <a:cxn ang="0">
                    <a:pos x="532" y="171"/>
                  </a:cxn>
                  <a:cxn ang="0">
                    <a:pos x="523" y="135"/>
                  </a:cxn>
                  <a:cxn ang="0">
                    <a:pos x="519" y="116"/>
                  </a:cxn>
                  <a:cxn ang="0">
                    <a:pos x="267" y="133"/>
                  </a:cxn>
                  <a:cxn ang="0">
                    <a:pos x="234" y="126"/>
                  </a:cxn>
                  <a:cxn ang="0">
                    <a:pos x="193" y="114"/>
                  </a:cxn>
                  <a:cxn ang="0">
                    <a:pos x="162" y="97"/>
                  </a:cxn>
                  <a:cxn ang="0">
                    <a:pos x="129" y="77"/>
                  </a:cxn>
                  <a:cxn ang="0">
                    <a:pos x="97" y="48"/>
                  </a:cxn>
                  <a:cxn ang="0">
                    <a:pos x="78" y="24"/>
                  </a:cxn>
                  <a:cxn ang="0">
                    <a:pos x="60" y="0"/>
                  </a:cxn>
                  <a:cxn ang="0">
                    <a:pos x="16" y="53"/>
                  </a:cxn>
                </a:cxnLst>
                <a:rect l="0" t="0" r="r" b="b"/>
                <a:pathLst>
                  <a:path w="551" h="340">
                    <a:moveTo>
                      <a:pt x="16" y="53"/>
                    </a:moveTo>
                    <a:lnTo>
                      <a:pt x="0" y="122"/>
                    </a:lnTo>
                    <a:lnTo>
                      <a:pt x="10" y="146"/>
                    </a:lnTo>
                    <a:lnTo>
                      <a:pt x="33" y="184"/>
                    </a:lnTo>
                    <a:lnTo>
                      <a:pt x="57" y="217"/>
                    </a:lnTo>
                    <a:lnTo>
                      <a:pt x="85" y="244"/>
                    </a:lnTo>
                    <a:lnTo>
                      <a:pt x="120" y="271"/>
                    </a:lnTo>
                    <a:lnTo>
                      <a:pt x="153" y="290"/>
                    </a:lnTo>
                    <a:lnTo>
                      <a:pt x="189" y="309"/>
                    </a:lnTo>
                    <a:lnTo>
                      <a:pt x="235" y="325"/>
                    </a:lnTo>
                    <a:lnTo>
                      <a:pt x="270" y="333"/>
                    </a:lnTo>
                    <a:lnTo>
                      <a:pt x="312" y="339"/>
                    </a:lnTo>
                    <a:lnTo>
                      <a:pt x="351" y="339"/>
                    </a:lnTo>
                    <a:lnTo>
                      <a:pt x="393" y="334"/>
                    </a:lnTo>
                    <a:lnTo>
                      <a:pt x="436" y="322"/>
                    </a:lnTo>
                    <a:lnTo>
                      <a:pt x="475" y="303"/>
                    </a:lnTo>
                    <a:lnTo>
                      <a:pt x="498" y="287"/>
                    </a:lnTo>
                    <a:lnTo>
                      <a:pt x="526" y="263"/>
                    </a:lnTo>
                    <a:lnTo>
                      <a:pt x="541" y="243"/>
                    </a:lnTo>
                    <a:lnTo>
                      <a:pt x="550" y="227"/>
                    </a:lnTo>
                    <a:lnTo>
                      <a:pt x="550" y="209"/>
                    </a:lnTo>
                    <a:lnTo>
                      <a:pt x="544" y="187"/>
                    </a:lnTo>
                    <a:lnTo>
                      <a:pt x="532" y="171"/>
                    </a:lnTo>
                    <a:lnTo>
                      <a:pt x="523" y="135"/>
                    </a:lnTo>
                    <a:lnTo>
                      <a:pt x="519" y="116"/>
                    </a:lnTo>
                    <a:lnTo>
                      <a:pt x="267" y="133"/>
                    </a:lnTo>
                    <a:lnTo>
                      <a:pt x="234" y="126"/>
                    </a:lnTo>
                    <a:lnTo>
                      <a:pt x="193" y="114"/>
                    </a:lnTo>
                    <a:lnTo>
                      <a:pt x="162" y="97"/>
                    </a:lnTo>
                    <a:lnTo>
                      <a:pt x="129" y="77"/>
                    </a:lnTo>
                    <a:lnTo>
                      <a:pt x="97" y="48"/>
                    </a:lnTo>
                    <a:lnTo>
                      <a:pt x="78" y="24"/>
                    </a:lnTo>
                    <a:lnTo>
                      <a:pt x="60" y="0"/>
                    </a:lnTo>
                    <a:lnTo>
                      <a:pt x="16" y="53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7" name="Freeform 39"/>
              <p:cNvSpPr>
                <a:spLocks/>
              </p:cNvSpPr>
              <p:nvPr/>
            </p:nvSpPr>
            <p:spPr bwMode="auto">
              <a:xfrm>
                <a:off x="82" y="976"/>
                <a:ext cx="475" cy="552"/>
              </a:xfrm>
              <a:custGeom>
                <a:avLst/>
                <a:gdLst/>
                <a:ahLst/>
                <a:cxnLst>
                  <a:cxn ang="0">
                    <a:pos x="474" y="0"/>
                  </a:cxn>
                  <a:cxn ang="0">
                    <a:pos x="474" y="294"/>
                  </a:cxn>
                  <a:cxn ang="0">
                    <a:pos x="446" y="291"/>
                  </a:cxn>
                  <a:cxn ang="0">
                    <a:pos x="411" y="293"/>
                  </a:cxn>
                  <a:cxn ang="0">
                    <a:pos x="353" y="299"/>
                  </a:cxn>
                  <a:cxn ang="0">
                    <a:pos x="296" y="310"/>
                  </a:cxn>
                  <a:cxn ang="0">
                    <a:pos x="243" y="323"/>
                  </a:cxn>
                  <a:cxn ang="0">
                    <a:pos x="200" y="339"/>
                  </a:cxn>
                  <a:cxn ang="0">
                    <a:pos x="149" y="364"/>
                  </a:cxn>
                  <a:cxn ang="0">
                    <a:pos x="110" y="390"/>
                  </a:cxn>
                  <a:cxn ang="0">
                    <a:pos x="81" y="415"/>
                  </a:cxn>
                  <a:cxn ang="0">
                    <a:pos x="60" y="439"/>
                  </a:cxn>
                  <a:cxn ang="0">
                    <a:pos x="47" y="461"/>
                  </a:cxn>
                  <a:cxn ang="0">
                    <a:pos x="35" y="488"/>
                  </a:cxn>
                  <a:cxn ang="0">
                    <a:pos x="30" y="513"/>
                  </a:cxn>
                  <a:cxn ang="0">
                    <a:pos x="23" y="551"/>
                  </a:cxn>
                  <a:cxn ang="0">
                    <a:pos x="17" y="518"/>
                  </a:cxn>
                  <a:cxn ang="0">
                    <a:pos x="8" y="481"/>
                  </a:cxn>
                  <a:cxn ang="0">
                    <a:pos x="5" y="453"/>
                  </a:cxn>
                  <a:cxn ang="0">
                    <a:pos x="0" y="420"/>
                  </a:cxn>
                  <a:cxn ang="0">
                    <a:pos x="2" y="393"/>
                  </a:cxn>
                  <a:cxn ang="0">
                    <a:pos x="8" y="361"/>
                  </a:cxn>
                  <a:cxn ang="0">
                    <a:pos x="15" y="317"/>
                  </a:cxn>
                  <a:cxn ang="0">
                    <a:pos x="30" y="279"/>
                  </a:cxn>
                  <a:cxn ang="0">
                    <a:pos x="50" y="238"/>
                  </a:cxn>
                  <a:cxn ang="0">
                    <a:pos x="75" y="196"/>
                  </a:cxn>
                  <a:cxn ang="0">
                    <a:pos x="111" y="152"/>
                  </a:cxn>
                  <a:cxn ang="0">
                    <a:pos x="152" y="116"/>
                  </a:cxn>
                  <a:cxn ang="0">
                    <a:pos x="188" y="87"/>
                  </a:cxn>
                  <a:cxn ang="0">
                    <a:pos x="233" y="60"/>
                  </a:cxn>
                  <a:cxn ang="0">
                    <a:pos x="279" y="40"/>
                  </a:cxn>
                  <a:cxn ang="0">
                    <a:pos x="333" y="21"/>
                  </a:cxn>
                  <a:cxn ang="0">
                    <a:pos x="380" y="10"/>
                  </a:cxn>
                  <a:cxn ang="0">
                    <a:pos x="435" y="3"/>
                  </a:cxn>
                  <a:cxn ang="0">
                    <a:pos x="474" y="0"/>
                  </a:cxn>
                </a:cxnLst>
                <a:rect l="0" t="0" r="r" b="b"/>
                <a:pathLst>
                  <a:path w="475" h="552">
                    <a:moveTo>
                      <a:pt x="474" y="0"/>
                    </a:moveTo>
                    <a:lnTo>
                      <a:pt x="474" y="294"/>
                    </a:lnTo>
                    <a:lnTo>
                      <a:pt x="446" y="291"/>
                    </a:lnTo>
                    <a:lnTo>
                      <a:pt x="411" y="293"/>
                    </a:lnTo>
                    <a:lnTo>
                      <a:pt x="353" y="299"/>
                    </a:lnTo>
                    <a:lnTo>
                      <a:pt x="296" y="310"/>
                    </a:lnTo>
                    <a:lnTo>
                      <a:pt x="243" y="323"/>
                    </a:lnTo>
                    <a:lnTo>
                      <a:pt x="200" y="339"/>
                    </a:lnTo>
                    <a:lnTo>
                      <a:pt x="149" y="364"/>
                    </a:lnTo>
                    <a:lnTo>
                      <a:pt x="110" y="390"/>
                    </a:lnTo>
                    <a:lnTo>
                      <a:pt x="81" y="415"/>
                    </a:lnTo>
                    <a:lnTo>
                      <a:pt x="60" y="439"/>
                    </a:lnTo>
                    <a:lnTo>
                      <a:pt x="47" y="461"/>
                    </a:lnTo>
                    <a:lnTo>
                      <a:pt x="35" y="488"/>
                    </a:lnTo>
                    <a:lnTo>
                      <a:pt x="30" y="513"/>
                    </a:lnTo>
                    <a:lnTo>
                      <a:pt x="23" y="551"/>
                    </a:lnTo>
                    <a:lnTo>
                      <a:pt x="17" y="518"/>
                    </a:lnTo>
                    <a:lnTo>
                      <a:pt x="8" y="481"/>
                    </a:lnTo>
                    <a:lnTo>
                      <a:pt x="5" y="453"/>
                    </a:lnTo>
                    <a:lnTo>
                      <a:pt x="0" y="420"/>
                    </a:lnTo>
                    <a:lnTo>
                      <a:pt x="2" y="393"/>
                    </a:lnTo>
                    <a:lnTo>
                      <a:pt x="8" y="361"/>
                    </a:lnTo>
                    <a:lnTo>
                      <a:pt x="15" y="317"/>
                    </a:lnTo>
                    <a:lnTo>
                      <a:pt x="30" y="279"/>
                    </a:lnTo>
                    <a:lnTo>
                      <a:pt x="50" y="238"/>
                    </a:lnTo>
                    <a:lnTo>
                      <a:pt x="75" y="196"/>
                    </a:lnTo>
                    <a:lnTo>
                      <a:pt x="111" y="152"/>
                    </a:lnTo>
                    <a:lnTo>
                      <a:pt x="152" y="116"/>
                    </a:lnTo>
                    <a:lnTo>
                      <a:pt x="188" y="87"/>
                    </a:lnTo>
                    <a:lnTo>
                      <a:pt x="233" y="60"/>
                    </a:lnTo>
                    <a:lnTo>
                      <a:pt x="279" y="40"/>
                    </a:lnTo>
                    <a:lnTo>
                      <a:pt x="333" y="21"/>
                    </a:lnTo>
                    <a:lnTo>
                      <a:pt x="380" y="10"/>
                    </a:lnTo>
                    <a:lnTo>
                      <a:pt x="435" y="3"/>
                    </a:lnTo>
                    <a:lnTo>
                      <a:pt x="474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8" name="Freeform 40"/>
              <p:cNvSpPr>
                <a:spLocks/>
              </p:cNvSpPr>
              <p:nvPr/>
            </p:nvSpPr>
            <p:spPr bwMode="auto">
              <a:xfrm>
                <a:off x="370" y="1543"/>
                <a:ext cx="156" cy="118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1" y="19"/>
                  </a:cxn>
                  <a:cxn ang="0">
                    <a:pos x="3" y="46"/>
                  </a:cxn>
                  <a:cxn ang="0">
                    <a:pos x="0" y="70"/>
                  </a:cxn>
                  <a:cxn ang="0">
                    <a:pos x="0" y="84"/>
                  </a:cxn>
                  <a:cxn ang="0">
                    <a:pos x="9" y="100"/>
                  </a:cxn>
                  <a:cxn ang="0">
                    <a:pos x="29" y="108"/>
                  </a:cxn>
                  <a:cxn ang="0">
                    <a:pos x="50" y="114"/>
                  </a:cxn>
                  <a:cxn ang="0">
                    <a:pos x="69" y="117"/>
                  </a:cxn>
                  <a:cxn ang="0">
                    <a:pos x="86" y="117"/>
                  </a:cxn>
                  <a:cxn ang="0">
                    <a:pos x="114" y="112"/>
                  </a:cxn>
                  <a:cxn ang="0">
                    <a:pos x="134" y="107"/>
                  </a:cxn>
                  <a:cxn ang="0">
                    <a:pos x="146" y="98"/>
                  </a:cxn>
                  <a:cxn ang="0">
                    <a:pos x="153" y="90"/>
                  </a:cxn>
                  <a:cxn ang="0">
                    <a:pos x="155" y="78"/>
                  </a:cxn>
                  <a:cxn ang="0">
                    <a:pos x="153" y="60"/>
                  </a:cxn>
                  <a:cxn ang="0">
                    <a:pos x="146" y="11"/>
                  </a:cxn>
                  <a:cxn ang="0">
                    <a:pos x="72" y="0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49" name="Freeform 41"/>
              <p:cNvSpPr>
                <a:spLocks/>
              </p:cNvSpPr>
              <p:nvPr/>
            </p:nvSpPr>
            <p:spPr bwMode="auto">
              <a:xfrm>
                <a:off x="442" y="1557"/>
                <a:ext cx="88" cy="74"/>
              </a:xfrm>
              <a:custGeom>
                <a:avLst/>
                <a:gdLst/>
                <a:ahLst/>
                <a:cxnLst>
                  <a:cxn ang="0">
                    <a:pos x="87" y="67"/>
                  </a:cxn>
                  <a:cxn ang="0">
                    <a:pos x="76" y="0"/>
                  </a:cxn>
                  <a:cxn ang="0">
                    <a:pos x="33" y="5"/>
                  </a:cxn>
                  <a:cxn ang="0">
                    <a:pos x="0" y="8"/>
                  </a:cxn>
                  <a:cxn ang="0">
                    <a:pos x="9" y="73"/>
                  </a:cxn>
                  <a:cxn ang="0">
                    <a:pos x="12" y="57"/>
                  </a:cxn>
                  <a:cxn ang="0">
                    <a:pos x="22" y="47"/>
                  </a:cxn>
                  <a:cxn ang="0">
                    <a:pos x="40" y="43"/>
                  </a:cxn>
                  <a:cxn ang="0">
                    <a:pos x="60" y="44"/>
                  </a:cxn>
                  <a:cxn ang="0">
                    <a:pos x="76" y="51"/>
                  </a:cxn>
                  <a:cxn ang="0">
                    <a:pos x="87" y="67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50" name="Freeform 42"/>
              <p:cNvSpPr>
                <a:spLocks/>
              </p:cNvSpPr>
              <p:nvPr/>
            </p:nvSpPr>
            <p:spPr bwMode="auto">
              <a:xfrm>
                <a:off x="334" y="1336"/>
                <a:ext cx="319" cy="286"/>
              </a:xfrm>
              <a:custGeom>
                <a:avLst/>
                <a:gdLst/>
                <a:ahLst/>
                <a:cxnLst>
                  <a:cxn ang="0">
                    <a:pos x="317" y="275"/>
                  </a:cxn>
                  <a:cxn ang="0">
                    <a:pos x="315" y="254"/>
                  </a:cxn>
                  <a:cxn ang="0">
                    <a:pos x="306" y="235"/>
                  </a:cxn>
                  <a:cxn ang="0">
                    <a:pos x="299" y="219"/>
                  </a:cxn>
                  <a:cxn ang="0">
                    <a:pos x="294" y="194"/>
                  </a:cxn>
                  <a:cxn ang="0">
                    <a:pos x="288" y="161"/>
                  </a:cxn>
                  <a:cxn ang="0">
                    <a:pos x="284" y="126"/>
                  </a:cxn>
                  <a:cxn ang="0">
                    <a:pos x="281" y="94"/>
                  </a:cxn>
                  <a:cxn ang="0">
                    <a:pos x="279" y="67"/>
                  </a:cxn>
                  <a:cxn ang="0">
                    <a:pos x="278" y="43"/>
                  </a:cxn>
                  <a:cxn ang="0">
                    <a:pos x="270" y="29"/>
                  </a:cxn>
                  <a:cxn ang="0">
                    <a:pos x="255" y="16"/>
                  </a:cxn>
                  <a:cxn ang="0">
                    <a:pos x="240" y="9"/>
                  </a:cxn>
                  <a:cxn ang="0">
                    <a:pos x="216" y="2"/>
                  </a:cxn>
                  <a:cxn ang="0">
                    <a:pos x="189" y="0"/>
                  </a:cxn>
                  <a:cxn ang="0">
                    <a:pos x="147" y="0"/>
                  </a:cxn>
                  <a:cxn ang="0">
                    <a:pos x="110" y="2"/>
                  </a:cxn>
                  <a:cxn ang="0">
                    <a:pos x="74" y="9"/>
                  </a:cxn>
                  <a:cxn ang="0">
                    <a:pos x="41" y="21"/>
                  </a:cxn>
                  <a:cxn ang="0">
                    <a:pos x="20" y="35"/>
                  </a:cxn>
                  <a:cxn ang="0">
                    <a:pos x="8" y="47"/>
                  </a:cxn>
                  <a:cxn ang="0">
                    <a:pos x="0" y="61"/>
                  </a:cxn>
                  <a:cxn ang="0">
                    <a:pos x="2" y="75"/>
                  </a:cxn>
                  <a:cxn ang="0">
                    <a:pos x="5" y="89"/>
                  </a:cxn>
                  <a:cxn ang="0">
                    <a:pos x="15" y="104"/>
                  </a:cxn>
                  <a:cxn ang="0">
                    <a:pos x="23" y="123"/>
                  </a:cxn>
                  <a:cxn ang="0">
                    <a:pos x="27" y="149"/>
                  </a:cxn>
                  <a:cxn ang="0">
                    <a:pos x="30" y="176"/>
                  </a:cxn>
                  <a:cxn ang="0">
                    <a:pos x="35" y="200"/>
                  </a:cxn>
                  <a:cxn ang="0">
                    <a:pos x="36" y="235"/>
                  </a:cxn>
                  <a:cxn ang="0">
                    <a:pos x="38" y="265"/>
                  </a:cxn>
                  <a:cxn ang="0">
                    <a:pos x="38" y="285"/>
                  </a:cxn>
                  <a:cxn ang="0">
                    <a:pos x="48" y="260"/>
                  </a:cxn>
                  <a:cxn ang="0">
                    <a:pos x="68" y="248"/>
                  </a:cxn>
                  <a:cxn ang="0">
                    <a:pos x="86" y="241"/>
                  </a:cxn>
                  <a:cxn ang="0">
                    <a:pos x="108" y="236"/>
                  </a:cxn>
                  <a:cxn ang="0">
                    <a:pos x="143" y="229"/>
                  </a:cxn>
                  <a:cxn ang="0">
                    <a:pos x="177" y="228"/>
                  </a:cxn>
                  <a:cxn ang="0">
                    <a:pos x="197" y="228"/>
                  </a:cxn>
                  <a:cxn ang="0">
                    <a:pos x="228" y="230"/>
                  </a:cxn>
                  <a:cxn ang="0">
                    <a:pos x="264" y="237"/>
                  </a:cxn>
                  <a:cxn ang="0">
                    <a:pos x="287" y="246"/>
                  </a:cxn>
                  <a:cxn ang="0">
                    <a:pos x="302" y="255"/>
                  </a:cxn>
                  <a:cxn ang="0">
                    <a:pos x="318" y="268"/>
                  </a:cxn>
                </a:cxnLst>
                <a:rect l="0" t="0" r="r" b="b"/>
                <a:pathLst>
                  <a:path w="319" h="286">
                    <a:moveTo>
                      <a:pt x="317" y="275"/>
                    </a:moveTo>
                    <a:lnTo>
                      <a:pt x="315" y="254"/>
                    </a:lnTo>
                    <a:lnTo>
                      <a:pt x="306" y="235"/>
                    </a:lnTo>
                    <a:lnTo>
                      <a:pt x="299" y="219"/>
                    </a:lnTo>
                    <a:lnTo>
                      <a:pt x="294" y="194"/>
                    </a:lnTo>
                    <a:lnTo>
                      <a:pt x="288" y="161"/>
                    </a:lnTo>
                    <a:lnTo>
                      <a:pt x="284" y="126"/>
                    </a:lnTo>
                    <a:lnTo>
                      <a:pt x="281" y="94"/>
                    </a:lnTo>
                    <a:lnTo>
                      <a:pt x="279" y="67"/>
                    </a:lnTo>
                    <a:lnTo>
                      <a:pt x="278" y="43"/>
                    </a:lnTo>
                    <a:lnTo>
                      <a:pt x="270" y="29"/>
                    </a:lnTo>
                    <a:lnTo>
                      <a:pt x="255" y="16"/>
                    </a:lnTo>
                    <a:lnTo>
                      <a:pt x="240" y="9"/>
                    </a:lnTo>
                    <a:lnTo>
                      <a:pt x="216" y="2"/>
                    </a:lnTo>
                    <a:lnTo>
                      <a:pt x="189" y="0"/>
                    </a:lnTo>
                    <a:lnTo>
                      <a:pt x="147" y="0"/>
                    </a:lnTo>
                    <a:lnTo>
                      <a:pt x="110" y="2"/>
                    </a:lnTo>
                    <a:lnTo>
                      <a:pt x="74" y="9"/>
                    </a:lnTo>
                    <a:lnTo>
                      <a:pt x="41" y="21"/>
                    </a:lnTo>
                    <a:lnTo>
                      <a:pt x="20" y="35"/>
                    </a:lnTo>
                    <a:lnTo>
                      <a:pt x="8" y="47"/>
                    </a:lnTo>
                    <a:lnTo>
                      <a:pt x="0" y="61"/>
                    </a:lnTo>
                    <a:lnTo>
                      <a:pt x="2" y="75"/>
                    </a:lnTo>
                    <a:lnTo>
                      <a:pt x="5" y="89"/>
                    </a:lnTo>
                    <a:lnTo>
                      <a:pt x="15" y="104"/>
                    </a:lnTo>
                    <a:lnTo>
                      <a:pt x="23" y="123"/>
                    </a:lnTo>
                    <a:lnTo>
                      <a:pt x="27" y="149"/>
                    </a:lnTo>
                    <a:lnTo>
                      <a:pt x="30" y="176"/>
                    </a:lnTo>
                    <a:lnTo>
                      <a:pt x="35" y="200"/>
                    </a:lnTo>
                    <a:lnTo>
                      <a:pt x="36" y="235"/>
                    </a:lnTo>
                    <a:lnTo>
                      <a:pt x="38" y="265"/>
                    </a:lnTo>
                    <a:lnTo>
                      <a:pt x="38" y="285"/>
                    </a:lnTo>
                    <a:lnTo>
                      <a:pt x="48" y="260"/>
                    </a:lnTo>
                    <a:lnTo>
                      <a:pt x="68" y="248"/>
                    </a:lnTo>
                    <a:lnTo>
                      <a:pt x="86" y="241"/>
                    </a:lnTo>
                    <a:lnTo>
                      <a:pt x="108" y="236"/>
                    </a:lnTo>
                    <a:lnTo>
                      <a:pt x="143" y="229"/>
                    </a:lnTo>
                    <a:lnTo>
                      <a:pt x="177" y="228"/>
                    </a:lnTo>
                    <a:lnTo>
                      <a:pt x="197" y="228"/>
                    </a:lnTo>
                    <a:lnTo>
                      <a:pt x="228" y="230"/>
                    </a:lnTo>
                    <a:lnTo>
                      <a:pt x="264" y="237"/>
                    </a:lnTo>
                    <a:lnTo>
                      <a:pt x="287" y="246"/>
                    </a:lnTo>
                    <a:lnTo>
                      <a:pt x="302" y="255"/>
                    </a:lnTo>
                    <a:lnTo>
                      <a:pt x="318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51" name="Freeform 43"/>
              <p:cNvSpPr>
                <a:spLocks/>
              </p:cNvSpPr>
              <p:nvPr/>
            </p:nvSpPr>
            <p:spPr bwMode="auto">
              <a:xfrm>
                <a:off x="5049" y="1394"/>
                <a:ext cx="551" cy="335"/>
              </a:xfrm>
              <a:custGeom>
                <a:avLst/>
                <a:gdLst/>
                <a:ahLst/>
                <a:cxnLst>
                  <a:cxn ang="0">
                    <a:pos x="534" y="48"/>
                  </a:cxn>
                  <a:cxn ang="0">
                    <a:pos x="550" y="117"/>
                  </a:cxn>
                  <a:cxn ang="0">
                    <a:pos x="540" y="142"/>
                  </a:cxn>
                  <a:cxn ang="0">
                    <a:pos x="517" y="179"/>
                  </a:cxn>
                  <a:cxn ang="0">
                    <a:pos x="493" y="212"/>
                  </a:cxn>
                  <a:cxn ang="0">
                    <a:pos x="465" y="239"/>
                  </a:cxn>
                  <a:cxn ang="0">
                    <a:pos x="430" y="267"/>
                  </a:cxn>
                  <a:cxn ang="0">
                    <a:pos x="397" y="286"/>
                  </a:cxn>
                  <a:cxn ang="0">
                    <a:pos x="361" y="304"/>
                  </a:cxn>
                  <a:cxn ang="0">
                    <a:pos x="315" y="320"/>
                  </a:cxn>
                  <a:cxn ang="0">
                    <a:pos x="280" y="328"/>
                  </a:cxn>
                  <a:cxn ang="0">
                    <a:pos x="238" y="334"/>
                  </a:cxn>
                  <a:cxn ang="0">
                    <a:pos x="199" y="334"/>
                  </a:cxn>
                  <a:cxn ang="0">
                    <a:pos x="157" y="329"/>
                  </a:cxn>
                  <a:cxn ang="0">
                    <a:pos x="114" y="317"/>
                  </a:cxn>
                  <a:cxn ang="0">
                    <a:pos x="75" y="298"/>
                  </a:cxn>
                  <a:cxn ang="0">
                    <a:pos x="52" y="282"/>
                  </a:cxn>
                  <a:cxn ang="0">
                    <a:pos x="24" y="258"/>
                  </a:cxn>
                  <a:cxn ang="0">
                    <a:pos x="9" y="238"/>
                  </a:cxn>
                  <a:cxn ang="0">
                    <a:pos x="0" y="222"/>
                  </a:cxn>
                  <a:cxn ang="0">
                    <a:pos x="0" y="204"/>
                  </a:cxn>
                  <a:cxn ang="0">
                    <a:pos x="6" y="182"/>
                  </a:cxn>
                  <a:cxn ang="0">
                    <a:pos x="18" y="166"/>
                  </a:cxn>
                  <a:cxn ang="0">
                    <a:pos x="27" y="131"/>
                  </a:cxn>
                  <a:cxn ang="0">
                    <a:pos x="31" y="112"/>
                  </a:cxn>
                  <a:cxn ang="0">
                    <a:pos x="283" y="128"/>
                  </a:cxn>
                  <a:cxn ang="0">
                    <a:pos x="316" y="122"/>
                  </a:cxn>
                  <a:cxn ang="0">
                    <a:pos x="357" y="109"/>
                  </a:cxn>
                  <a:cxn ang="0">
                    <a:pos x="388" y="93"/>
                  </a:cxn>
                  <a:cxn ang="0">
                    <a:pos x="421" y="73"/>
                  </a:cxn>
                  <a:cxn ang="0">
                    <a:pos x="453" y="44"/>
                  </a:cxn>
                  <a:cxn ang="0">
                    <a:pos x="472" y="19"/>
                  </a:cxn>
                  <a:cxn ang="0">
                    <a:pos x="486" y="0"/>
                  </a:cxn>
                  <a:cxn ang="0">
                    <a:pos x="534" y="48"/>
                  </a:cxn>
                </a:cxnLst>
                <a:rect l="0" t="0" r="r" b="b"/>
                <a:pathLst>
                  <a:path w="551" h="335">
                    <a:moveTo>
                      <a:pt x="534" y="48"/>
                    </a:moveTo>
                    <a:lnTo>
                      <a:pt x="550" y="117"/>
                    </a:lnTo>
                    <a:lnTo>
                      <a:pt x="540" y="142"/>
                    </a:lnTo>
                    <a:lnTo>
                      <a:pt x="517" y="179"/>
                    </a:lnTo>
                    <a:lnTo>
                      <a:pt x="493" y="212"/>
                    </a:lnTo>
                    <a:lnTo>
                      <a:pt x="465" y="239"/>
                    </a:lnTo>
                    <a:lnTo>
                      <a:pt x="430" y="267"/>
                    </a:lnTo>
                    <a:lnTo>
                      <a:pt x="397" y="286"/>
                    </a:lnTo>
                    <a:lnTo>
                      <a:pt x="361" y="304"/>
                    </a:lnTo>
                    <a:lnTo>
                      <a:pt x="315" y="320"/>
                    </a:lnTo>
                    <a:lnTo>
                      <a:pt x="280" y="328"/>
                    </a:lnTo>
                    <a:lnTo>
                      <a:pt x="238" y="334"/>
                    </a:lnTo>
                    <a:lnTo>
                      <a:pt x="199" y="334"/>
                    </a:lnTo>
                    <a:lnTo>
                      <a:pt x="157" y="329"/>
                    </a:lnTo>
                    <a:lnTo>
                      <a:pt x="114" y="317"/>
                    </a:lnTo>
                    <a:lnTo>
                      <a:pt x="75" y="298"/>
                    </a:lnTo>
                    <a:lnTo>
                      <a:pt x="52" y="282"/>
                    </a:lnTo>
                    <a:lnTo>
                      <a:pt x="24" y="258"/>
                    </a:lnTo>
                    <a:lnTo>
                      <a:pt x="9" y="238"/>
                    </a:lnTo>
                    <a:lnTo>
                      <a:pt x="0" y="222"/>
                    </a:lnTo>
                    <a:lnTo>
                      <a:pt x="0" y="204"/>
                    </a:lnTo>
                    <a:lnTo>
                      <a:pt x="6" y="182"/>
                    </a:lnTo>
                    <a:lnTo>
                      <a:pt x="18" y="166"/>
                    </a:lnTo>
                    <a:lnTo>
                      <a:pt x="27" y="131"/>
                    </a:lnTo>
                    <a:lnTo>
                      <a:pt x="31" y="112"/>
                    </a:lnTo>
                    <a:lnTo>
                      <a:pt x="283" y="128"/>
                    </a:lnTo>
                    <a:lnTo>
                      <a:pt x="316" y="122"/>
                    </a:lnTo>
                    <a:lnTo>
                      <a:pt x="357" y="109"/>
                    </a:lnTo>
                    <a:lnTo>
                      <a:pt x="388" y="93"/>
                    </a:lnTo>
                    <a:lnTo>
                      <a:pt x="421" y="73"/>
                    </a:lnTo>
                    <a:lnTo>
                      <a:pt x="453" y="44"/>
                    </a:lnTo>
                    <a:lnTo>
                      <a:pt x="472" y="19"/>
                    </a:lnTo>
                    <a:lnTo>
                      <a:pt x="486" y="0"/>
                    </a:lnTo>
                    <a:lnTo>
                      <a:pt x="534" y="4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52" name="Freeform 44"/>
              <p:cNvSpPr>
                <a:spLocks/>
              </p:cNvSpPr>
              <p:nvPr/>
            </p:nvSpPr>
            <p:spPr bwMode="auto">
              <a:xfrm>
                <a:off x="5145" y="976"/>
                <a:ext cx="475" cy="5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94"/>
                  </a:cxn>
                  <a:cxn ang="0">
                    <a:pos x="28" y="291"/>
                  </a:cxn>
                  <a:cxn ang="0">
                    <a:pos x="63" y="293"/>
                  </a:cxn>
                  <a:cxn ang="0">
                    <a:pos x="121" y="299"/>
                  </a:cxn>
                  <a:cxn ang="0">
                    <a:pos x="178" y="310"/>
                  </a:cxn>
                  <a:cxn ang="0">
                    <a:pos x="231" y="323"/>
                  </a:cxn>
                  <a:cxn ang="0">
                    <a:pos x="274" y="339"/>
                  </a:cxn>
                  <a:cxn ang="0">
                    <a:pos x="325" y="364"/>
                  </a:cxn>
                  <a:cxn ang="0">
                    <a:pos x="364" y="390"/>
                  </a:cxn>
                  <a:cxn ang="0">
                    <a:pos x="393" y="415"/>
                  </a:cxn>
                  <a:cxn ang="0">
                    <a:pos x="414" y="439"/>
                  </a:cxn>
                  <a:cxn ang="0">
                    <a:pos x="427" y="461"/>
                  </a:cxn>
                  <a:cxn ang="0">
                    <a:pos x="439" y="488"/>
                  </a:cxn>
                  <a:cxn ang="0">
                    <a:pos x="444" y="513"/>
                  </a:cxn>
                  <a:cxn ang="0">
                    <a:pos x="451" y="551"/>
                  </a:cxn>
                  <a:cxn ang="0">
                    <a:pos x="457" y="518"/>
                  </a:cxn>
                  <a:cxn ang="0">
                    <a:pos x="466" y="481"/>
                  </a:cxn>
                  <a:cxn ang="0">
                    <a:pos x="469" y="453"/>
                  </a:cxn>
                  <a:cxn ang="0">
                    <a:pos x="474" y="420"/>
                  </a:cxn>
                  <a:cxn ang="0">
                    <a:pos x="472" y="393"/>
                  </a:cxn>
                  <a:cxn ang="0">
                    <a:pos x="466" y="361"/>
                  </a:cxn>
                  <a:cxn ang="0">
                    <a:pos x="459" y="317"/>
                  </a:cxn>
                  <a:cxn ang="0">
                    <a:pos x="444" y="279"/>
                  </a:cxn>
                  <a:cxn ang="0">
                    <a:pos x="424" y="238"/>
                  </a:cxn>
                  <a:cxn ang="0">
                    <a:pos x="399" y="196"/>
                  </a:cxn>
                  <a:cxn ang="0">
                    <a:pos x="363" y="152"/>
                  </a:cxn>
                  <a:cxn ang="0">
                    <a:pos x="322" y="116"/>
                  </a:cxn>
                  <a:cxn ang="0">
                    <a:pos x="286" y="87"/>
                  </a:cxn>
                  <a:cxn ang="0">
                    <a:pos x="241" y="60"/>
                  </a:cxn>
                  <a:cxn ang="0">
                    <a:pos x="195" y="40"/>
                  </a:cxn>
                  <a:cxn ang="0">
                    <a:pos x="141" y="21"/>
                  </a:cxn>
                  <a:cxn ang="0">
                    <a:pos x="94" y="10"/>
                  </a:cxn>
                  <a:cxn ang="0">
                    <a:pos x="39" y="3"/>
                  </a:cxn>
                  <a:cxn ang="0">
                    <a:pos x="0" y="0"/>
                  </a:cxn>
                </a:cxnLst>
                <a:rect l="0" t="0" r="r" b="b"/>
                <a:pathLst>
                  <a:path w="475" h="552">
                    <a:moveTo>
                      <a:pt x="0" y="0"/>
                    </a:moveTo>
                    <a:lnTo>
                      <a:pt x="0" y="294"/>
                    </a:lnTo>
                    <a:lnTo>
                      <a:pt x="28" y="291"/>
                    </a:lnTo>
                    <a:lnTo>
                      <a:pt x="63" y="293"/>
                    </a:lnTo>
                    <a:lnTo>
                      <a:pt x="121" y="299"/>
                    </a:lnTo>
                    <a:lnTo>
                      <a:pt x="178" y="310"/>
                    </a:lnTo>
                    <a:lnTo>
                      <a:pt x="231" y="323"/>
                    </a:lnTo>
                    <a:lnTo>
                      <a:pt x="274" y="339"/>
                    </a:lnTo>
                    <a:lnTo>
                      <a:pt x="325" y="364"/>
                    </a:lnTo>
                    <a:lnTo>
                      <a:pt x="364" y="390"/>
                    </a:lnTo>
                    <a:lnTo>
                      <a:pt x="393" y="415"/>
                    </a:lnTo>
                    <a:lnTo>
                      <a:pt x="414" y="439"/>
                    </a:lnTo>
                    <a:lnTo>
                      <a:pt x="427" y="461"/>
                    </a:lnTo>
                    <a:lnTo>
                      <a:pt x="439" y="488"/>
                    </a:lnTo>
                    <a:lnTo>
                      <a:pt x="444" y="513"/>
                    </a:lnTo>
                    <a:lnTo>
                      <a:pt x="451" y="551"/>
                    </a:lnTo>
                    <a:lnTo>
                      <a:pt x="457" y="518"/>
                    </a:lnTo>
                    <a:lnTo>
                      <a:pt x="466" y="481"/>
                    </a:lnTo>
                    <a:lnTo>
                      <a:pt x="469" y="453"/>
                    </a:lnTo>
                    <a:lnTo>
                      <a:pt x="474" y="420"/>
                    </a:lnTo>
                    <a:lnTo>
                      <a:pt x="472" y="393"/>
                    </a:lnTo>
                    <a:lnTo>
                      <a:pt x="466" y="361"/>
                    </a:lnTo>
                    <a:lnTo>
                      <a:pt x="459" y="317"/>
                    </a:lnTo>
                    <a:lnTo>
                      <a:pt x="444" y="279"/>
                    </a:lnTo>
                    <a:lnTo>
                      <a:pt x="424" y="238"/>
                    </a:lnTo>
                    <a:lnTo>
                      <a:pt x="399" y="196"/>
                    </a:lnTo>
                    <a:lnTo>
                      <a:pt x="363" y="152"/>
                    </a:lnTo>
                    <a:lnTo>
                      <a:pt x="322" y="116"/>
                    </a:lnTo>
                    <a:lnTo>
                      <a:pt x="286" y="87"/>
                    </a:lnTo>
                    <a:lnTo>
                      <a:pt x="241" y="60"/>
                    </a:lnTo>
                    <a:lnTo>
                      <a:pt x="195" y="40"/>
                    </a:lnTo>
                    <a:lnTo>
                      <a:pt x="141" y="21"/>
                    </a:lnTo>
                    <a:lnTo>
                      <a:pt x="94" y="10"/>
                    </a:lnTo>
                    <a:lnTo>
                      <a:pt x="39" y="3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53" name="Freeform 45"/>
              <p:cNvSpPr>
                <a:spLocks/>
              </p:cNvSpPr>
              <p:nvPr/>
            </p:nvSpPr>
            <p:spPr bwMode="auto">
              <a:xfrm>
                <a:off x="5176" y="1543"/>
                <a:ext cx="156" cy="118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134" y="19"/>
                  </a:cxn>
                  <a:cxn ang="0">
                    <a:pos x="152" y="46"/>
                  </a:cxn>
                  <a:cxn ang="0">
                    <a:pos x="155" y="70"/>
                  </a:cxn>
                  <a:cxn ang="0">
                    <a:pos x="155" y="84"/>
                  </a:cxn>
                  <a:cxn ang="0">
                    <a:pos x="146" y="100"/>
                  </a:cxn>
                  <a:cxn ang="0">
                    <a:pos x="126" y="108"/>
                  </a:cxn>
                  <a:cxn ang="0">
                    <a:pos x="105" y="114"/>
                  </a:cxn>
                  <a:cxn ang="0">
                    <a:pos x="86" y="117"/>
                  </a:cxn>
                  <a:cxn ang="0">
                    <a:pos x="69" y="117"/>
                  </a:cxn>
                  <a:cxn ang="0">
                    <a:pos x="41" y="112"/>
                  </a:cxn>
                  <a:cxn ang="0">
                    <a:pos x="21" y="107"/>
                  </a:cxn>
                  <a:cxn ang="0">
                    <a:pos x="9" y="98"/>
                  </a:cxn>
                  <a:cxn ang="0">
                    <a:pos x="2" y="90"/>
                  </a:cxn>
                  <a:cxn ang="0">
                    <a:pos x="0" y="78"/>
                  </a:cxn>
                  <a:cxn ang="0">
                    <a:pos x="2" y="60"/>
                  </a:cxn>
                  <a:cxn ang="0">
                    <a:pos x="9" y="11"/>
                  </a:cxn>
                  <a:cxn ang="0">
                    <a:pos x="83" y="0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54" name="Freeform 46"/>
              <p:cNvSpPr>
                <a:spLocks/>
              </p:cNvSpPr>
              <p:nvPr/>
            </p:nvSpPr>
            <p:spPr bwMode="auto">
              <a:xfrm>
                <a:off x="5172" y="1556"/>
                <a:ext cx="88" cy="74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11" y="0"/>
                  </a:cxn>
                  <a:cxn ang="0">
                    <a:pos x="54" y="5"/>
                  </a:cxn>
                  <a:cxn ang="0">
                    <a:pos x="87" y="9"/>
                  </a:cxn>
                  <a:cxn ang="0">
                    <a:pos x="78" y="73"/>
                  </a:cxn>
                  <a:cxn ang="0">
                    <a:pos x="75" y="58"/>
                  </a:cxn>
                  <a:cxn ang="0">
                    <a:pos x="65" y="47"/>
                  </a:cxn>
                  <a:cxn ang="0">
                    <a:pos x="47" y="44"/>
                  </a:cxn>
                  <a:cxn ang="0">
                    <a:pos x="27" y="45"/>
                  </a:cxn>
                  <a:cxn ang="0">
                    <a:pos x="11" y="52"/>
                  </a:cxn>
                  <a:cxn ang="0">
                    <a:pos x="0" y="68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55" name="Freeform 47"/>
              <p:cNvSpPr>
                <a:spLocks/>
              </p:cNvSpPr>
              <p:nvPr/>
            </p:nvSpPr>
            <p:spPr bwMode="auto">
              <a:xfrm>
                <a:off x="5049" y="1336"/>
                <a:ext cx="319" cy="286"/>
              </a:xfrm>
              <a:custGeom>
                <a:avLst/>
                <a:gdLst/>
                <a:ahLst/>
                <a:cxnLst>
                  <a:cxn ang="0">
                    <a:pos x="1" y="275"/>
                  </a:cxn>
                  <a:cxn ang="0">
                    <a:pos x="3" y="254"/>
                  </a:cxn>
                  <a:cxn ang="0">
                    <a:pos x="12" y="235"/>
                  </a:cxn>
                  <a:cxn ang="0">
                    <a:pos x="19" y="219"/>
                  </a:cxn>
                  <a:cxn ang="0">
                    <a:pos x="24" y="194"/>
                  </a:cxn>
                  <a:cxn ang="0">
                    <a:pos x="30" y="161"/>
                  </a:cxn>
                  <a:cxn ang="0">
                    <a:pos x="34" y="126"/>
                  </a:cxn>
                  <a:cxn ang="0">
                    <a:pos x="37" y="94"/>
                  </a:cxn>
                  <a:cxn ang="0">
                    <a:pos x="39" y="67"/>
                  </a:cxn>
                  <a:cxn ang="0">
                    <a:pos x="40" y="43"/>
                  </a:cxn>
                  <a:cxn ang="0">
                    <a:pos x="48" y="29"/>
                  </a:cxn>
                  <a:cxn ang="0">
                    <a:pos x="63" y="16"/>
                  </a:cxn>
                  <a:cxn ang="0">
                    <a:pos x="78" y="9"/>
                  </a:cxn>
                  <a:cxn ang="0">
                    <a:pos x="102" y="2"/>
                  </a:cxn>
                  <a:cxn ang="0">
                    <a:pos x="129" y="0"/>
                  </a:cxn>
                  <a:cxn ang="0">
                    <a:pos x="171" y="0"/>
                  </a:cxn>
                  <a:cxn ang="0">
                    <a:pos x="208" y="2"/>
                  </a:cxn>
                  <a:cxn ang="0">
                    <a:pos x="244" y="9"/>
                  </a:cxn>
                  <a:cxn ang="0">
                    <a:pos x="277" y="21"/>
                  </a:cxn>
                  <a:cxn ang="0">
                    <a:pos x="298" y="35"/>
                  </a:cxn>
                  <a:cxn ang="0">
                    <a:pos x="310" y="47"/>
                  </a:cxn>
                  <a:cxn ang="0">
                    <a:pos x="318" y="61"/>
                  </a:cxn>
                  <a:cxn ang="0">
                    <a:pos x="316" y="75"/>
                  </a:cxn>
                  <a:cxn ang="0">
                    <a:pos x="313" y="89"/>
                  </a:cxn>
                  <a:cxn ang="0">
                    <a:pos x="303" y="104"/>
                  </a:cxn>
                  <a:cxn ang="0">
                    <a:pos x="295" y="123"/>
                  </a:cxn>
                  <a:cxn ang="0">
                    <a:pos x="291" y="149"/>
                  </a:cxn>
                  <a:cxn ang="0">
                    <a:pos x="288" y="176"/>
                  </a:cxn>
                  <a:cxn ang="0">
                    <a:pos x="283" y="200"/>
                  </a:cxn>
                  <a:cxn ang="0">
                    <a:pos x="282" y="235"/>
                  </a:cxn>
                  <a:cxn ang="0">
                    <a:pos x="280" y="265"/>
                  </a:cxn>
                  <a:cxn ang="0">
                    <a:pos x="280" y="285"/>
                  </a:cxn>
                  <a:cxn ang="0">
                    <a:pos x="270" y="260"/>
                  </a:cxn>
                  <a:cxn ang="0">
                    <a:pos x="250" y="248"/>
                  </a:cxn>
                  <a:cxn ang="0">
                    <a:pos x="232" y="241"/>
                  </a:cxn>
                  <a:cxn ang="0">
                    <a:pos x="210" y="236"/>
                  </a:cxn>
                  <a:cxn ang="0">
                    <a:pos x="175" y="229"/>
                  </a:cxn>
                  <a:cxn ang="0">
                    <a:pos x="141" y="228"/>
                  </a:cxn>
                  <a:cxn ang="0">
                    <a:pos x="121" y="228"/>
                  </a:cxn>
                  <a:cxn ang="0">
                    <a:pos x="90" y="230"/>
                  </a:cxn>
                  <a:cxn ang="0">
                    <a:pos x="54" y="237"/>
                  </a:cxn>
                  <a:cxn ang="0">
                    <a:pos x="31" y="246"/>
                  </a:cxn>
                  <a:cxn ang="0">
                    <a:pos x="16" y="255"/>
                  </a:cxn>
                  <a:cxn ang="0">
                    <a:pos x="0" y="268"/>
                  </a:cxn>
                </a:cxnLst>
                <a:rect l="0" t="0" r="r" b="b"/>
                <a:pathLst>
                  <a:path w="319" h="286">
                    <a:moveTo>
                      <a:pt x="1" y="275"/>
                    </a:moveTo>
                    <a:lnTo>
                      <a:pt x="3" y="254"/>
                    </a:lnTo>
                    <a:lnTo>
                      <a:pt x="12" y="235"/>
                    </a:lnTo>
                    <a:lnTo>
                      <a:pt x="19" y="219"/>
                    </a:lnTo>
                    <a:lnTo>
                      <a:pt x="24" y="194"/>
                    </a:lnTo>
                    <a:lnTo>
                      <a:pt x="30" y="161"/>
                    </a:lnTo>
                    <a:lnTo>
                      <a:pt x="34" y="126"/>
                    </a:lnTo>
                    <a:lnTo>
                      <a:pt x="37" y="94"/>
                    </a:lnTo>
                    <a:lnTo>
                      <a:pt x="39" y="67"/>
                    </a:lnTo>
                    <a:lnTo>
                      <a:pt x="40" y="43"/>
                    </a:lnTo>
                    <a:lnTo>
                      <a:pt x="48" y="29"/>
                    </a:lnTo>
                    <a:lnTo>
                      <a:pt x="63" y="16"/>
                    </a:lnTo>
                    <a:lnTo>
                      <a:pt x="78" y="9"/>
                    </a:lnTo>
                    <a:lnTo>
                      <a:pt x="102" y="2"/>
                    </a:lnTo>
                    <a:lnTo>
                      <a:pt x="129" y="0"/>
                    </a:lnTo>
                    <a:lnTo>
                      <a:pt x="171" y="0"/>
                    </a:lnTo>
                    <a:lnTo>
                      <a:pt x="208" y="2"/>
                    </a:lnTo>
                    <a:lnTo>
                      <a:pt x="244" y="9"/>
                    </a:lnTo>
                    <a:lnTo>
                      <a:pt x="277" y="21"/>
                    </a:lnTo>
                    <a:lnTo>
                      <a:pt x="298" y="35"/>
                    </a:lnTo>
                    <a:lnTo>
                      <a:pt x="310" y="47"/>
                    </a:lnTo>
                    <a:lnTo>
                      <a:pt x="318" y="61"/>
                    </a:lnTo>
                    <a:lnTo>
                      <a:pt x="316" y="75"/>
                    </a:lnTo>
                    <a:lnTo>
                      <a:pt x="313" y="89"/>
                    </a:lnTo>
                    <a:lnTo>
                      <a:pt x="303" y="104"/>
                    </a:lnTo>
                    <a:lnTo>
                      <a:pt x="295" y="123"/>
                    </a:lnTo>
                    <a:lnTo>
                      <a:pt x="291" y="149"/>
                    </a:lnTo>
                    <a:lnTo>
                      <a:pt x="288" y="176"/>
                    </a:lnTo>
                    <a:lnTo>
                      <a:pt x="283" y="200"/>
                    </a:lnTo>
                    <a:lnTo>
                      <a:pt x="282" y="235"/>
                    </a:lnTo>
                    <a:lnTo>
                      <a:pt x="280" y="265"/>
                    </a:lnTo>
                    <a:lnTo>
                      <a:pt x="280" y="285"/>
                    </a:lnTo>
                    <a:lnTo>
                      <a:pt x="270" y="260"/>
                    </a:lnTo>
                    <a:lnTo>
                      <a:pt x="250" y="248"/>
                    </a:lnTo>
                    <a:lnTo>
                      <a:pt x="232" y="241"/>
                    </a:lnTo>
                    <a:lnTo>
                      <a:pt x="210" y="236"/>
                    </a:lnTo>
                    <a:lnTo>
                      <a:pt x="175" y="229"/>
                    </a:lnTo>
                    <a:lnTo>
                      <a:pt x="141" y="228"/>
                    </a:lnTo>
                    <a:lnTo>
                      <a:pt x="121" y="228"/>
                    </a:lnTo>
                    <a:lnTo>
                      <a:pt x="90" y="230"/>
                    </a:lnTo>
                    <a:lnTo>
                      <a:pt x="54" y="237"/>
                    </a:lnTo>
                    <a:lnTo>
                      <a:pt x="31" y="246"/>
                    </a:lnTo>
                    <a:lnTo>
                      <a:pt x="16" y="255"/>
                    </a:lnTo>
                    <a:lnTo>
                      <a:pt x="0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856" name="Freeform 48"/>
              <p:cNvSpPr>
                <a:spLocks/>
              </p:cNvSpPr>
              <p:nvPr/>
            </p:nvSpPr>
            <p:spPr bwMode="auto">
              <a:xfrm>
                <a:off x="4319" y="976"/>
                <a:ext cx="83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56"/>
                  </a:cxn>
                  <a:cxn ang="0">
                    <a:pos x="84" y="374"/>
                  </a:cxn>
                  <a:cxn ang="0">
                    <a:pos x="153" y="393"/>
                  </a:cxn>
                  <a:cxn ang="0">
                    <a:pos x="210" y="404"/>
                  </a:cxn>
                  <a:cxn ang="0">
                    <a:pos x="258" y="410"/>
                  </a:cxn>
                  <a:cxn ang="0">
                    <a:pos x="312" y="416"/>
                  </a:cxn>
                  <a:cxn ang="0">
                    <a:pos x="402" y="419"/>
                  </a:cxn>
                  <a:cxn ang="0">
                    <a:pos x="485" y="412"/>
                  </a:cxn>
                  <a:cxn ang="0">
                    <a:pos x="570" y="399"/>
                  </a:cxn>
                  <a:cxn ang="0">
                    <a:pos x="652" y="377"/>
                  </a:cxn>
                  <a:cxn ang="0">
                    <a:pos x="724" y="347"/>
                  </a:cxn>
                  <a:cxn ang="0">
                    <a:pos x="784" y="306"/>
                  </a:cxn>
                  <a:cxn ang="0">
                    <a:pos x="829" y="291"/>
                  </a:cxn>
                  <a:cxn ang="0">
                    <a:pos x="831" y="2"/>
                  </a:cxn>
                  <a:cxn ang="0">
                    <a:pos x="786" y="9"/>
                  </a:cxn>
                  <a:cxn ang="0">
                    <a:pos x="726" y="29"/>
                  </a:cxn>
                  <a:cxn ang="0">
                    <a:pos x="654" y="55"/>
                  </a:cxn>
                  <a:cxn ang="0">
                    <a:pos x="585" y="70"/>
                  </a:cxn>
                  <a:cxn ang="0">
                    <a:pos x="515" y="78"/>
                  </a:cxn>
                  <a:cxn ang="0">
                    <a:pos x="468" y="82"/>
                  </a:cxn>
                  <a:cxn ang="0">
                    <a:pos x="428" y="84"/>
                  </a:cxn>
                  <a:cxn ang="0">
                    <a:pos x="358" y="84"/>
                  </a:cxn>
                  <a:cxn ang="0">
                    <a:pos x="314" y="81"/>
                  </a:cxn>
                  <a:cxn ang="0">
                    <a:pos x="274" y="76"/>
                  </a:cxn>
                  <a:cxn ang="0">
                    <a:pos x="229" y="73"/>
                  </a:cxn>
                  <a:cxn ang="0">
                    <a:pos x="190" y="66"/>
                  </a:cxn>
                  <a:cxn ang="0">
                    <a:pos x="140" y="57"/>
                  </a:cxn>
                  <a:cxn ang="0">
                    <a:pos x="96" y="44"/>
                  </a:cxn>
                  <a:cxn ang="0">
                    <a:pos x="49" y="24"/>
                  </a:cxn>
                  <a:cxn ang="0">
                    <a:pos x="0" y="0"/>
                  </a:cxn>
                </a:cxnLst>
                <a:rect l="0" t="0" r="r" b="b"/>
                <a:pathLst>
                  <a:path w="832" h="420">
                    <a:moveTo>
                      <a:pt x="0" y="0"/>
                    </a:moveTo>
                    <a:lnTo>
                      <a:pt x="0" y="356"/>
                    </a:lnTo>
                    <a:lnTo>
                      <a:pt x="84" y="374"/>
                    </a:lnTo>
                    <a:lnTo>
                      <a:pt x="153" y="393"/>
                    </a:lnTo>
                    <a:lnTo>
                      <a:pt x="210" y="404"/>
                    </a:lnTo>
                    <a:lnTo>
                      <a:pt x="258" y="410"/>
                    </a:lnTo>
                    <a:lnTo>
                      <a:pt x="312" y="416"/>
                    </a:lnTo>
                    <a:lnTo>
                      <a:pt x="402" y="419"/>
                    </a:lnTo>
                    <a:lnTo>
                      <a:pt x="485" y="412"/>
                    </a:lnTo>
                    <a:lnTo>
                      <a:pt x="570" y="399"/>
                    </a:lnTo>
                    <a:lnTo>
                      <a:pt x="652" y="377"/>
                    </a:lnTo>
                    <a:lnTo>
                      <a:pt x="724" y="347"/>
                    </a:lnTo>
                    <a:lnTo>
                      <a:pt x="784" y="306"/>
                    </a:lnTo>
                    <a:lnTo>
                      <a:pt x="829" y="291"/>
                    </a:lnTo>
                    <a:lnTo>
                      <a:pt x="831" y="2"/>
                    </a:lnTo>
                    <a:lnTo>
                      <a:pt x="786" y="9"/>
                    </a:lnTo>
                    <a:lnTo>
                      <a:pt x="726" y="29"/>
                    </a:lnTo>
                    <a:lnTo>
                      <a:pt x="654" y="55"/>
                    </a:lnTo>
                    <a:lnTo>
                      <a:pt x="585" y="70"/>
                    </a:lnTo>
                    <a:lnTo>
                      <a:pt x="515" y="78"/>
                    </a:lnTo>
                    <a:lnTo>
                      <a:pt x="468" y="82"/>
                    </a:lnTo>
                    <a:lnTo>
                      <a:pt x="428" y="84"/>
                    </a:lnTo>
                    <a:lnTo>
                      <a:pt x="358" y="84"/>
                    </a:lnTo>
                    <a:lnTo>
                      <a:pt x="314" y="81"/>
                    </a:lnTo>
                    <a:lnTo>
                      <a:pt x="274" y="76"/>
                    </a:lnTo>
                    <a:lnTo>
                      <a:pt x="229" y="73"/>
                    </a:lnTo>
                    <a:lnTo>
                      <a:pt x="190" y="66"/>
                    </a:lnTo>
                    <a:lnTo>
                      <a:pt x="140" y="57"/>
                    </a:lnTo>
                    <a:lnTo>
                      <a:pt x="96" y="44"/>
                    </a:lnTo>
                    <a:lnTo>
                      <a:pt x="49" y="24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75857" name="Rectangle 4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>
                <a:solidFill>
                  <a:srgbClr val="FFCC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75858" name="Rectangle 5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F8F8F8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75859" name="Rectangle 5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rgbClr val="F8F8F8"/>
                </a:solidFill>
              </a:defRPr>
            </a:lvl1pPr>
          </a:lstStyle>
          <a:p>
            <a:endParaRPr lang="en-US"/>
          </a:p>
        </p:txBody>
      </p:sp>
      <p:sp>
        <p:nvSpPr>
          <p:cNvPr id="375860" name="Rectangle 5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F8F8F8"/>
                </a:solidFill>
              </a:defRPr>
            </a:lvl1pPr>
          </a:lstStyle>
          <a:p>
            <a:endParaRPr lang="en-US"/>
          </a:p>
        </p:txBody>
      </p:sp>
      <p:sp>
        <p:nvSpPr>
          <p:cNvPr id="375861" name="Rectangle 5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F8F8F8"/>
                </a:solidFill>
              </a:defRPr>
            </a:lvl1pPr>
          </a:lstStyle>
          <a:p>
            <a:fld id="{67E5C2E0-A860-4E1B-BCEA-1BCFEEA7E746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375862" name="Picture 54" descr="dnastranda_gl.gif (44360 bytes)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647700" cy="59436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99077-5F43-4A9D-B02C-9BA0C8B9FA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1447A-50E7-4BDE-9D0D-CFBC72C94D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A36E8-9AE8-455B-84B6-A113E11D07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43763-EEE4-4068-B3ED-96AFEA80535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FD168-A516-4616-8535-51FE15B4F0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7E808-2940-4C71-91C1-7868269742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6E6B5-80A3-4027-BB5F-A2102648EA4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5AFFD-30A6-411C-A116-E55518647D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FF5C7-E916-4179-AAE1-CF413384A0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2C493-39CB-48C8-AADE-86FC80F4FD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286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2286000"/>
            <a:ext cx="3810000" cy="4114800"/>
          </a:xfrm>
        </p:spPr>
        <p:txBody>
          <a:bodyPr/>
          <a:lstStyle/>
          <a:p>
            <a:r>
              <a:rPr lang="en-US" smtClean="0"/>
              <a:t>Click icon to add clip art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59315D3-01A2-4F39-8662-6409229B3D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286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462757A-216F-4E6C-AEB7-20620BD019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2860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44196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ED48B70-72EF-44F7-9E04-C85C573F90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2286000"/>
            <a:ext cx="3810000" cy="4114800"/>
          </a:xfrm>
        </p:spPr>
        <p:txBody>
          <a:bodyPr/>
          <a:lstStyle/>
          <a:p>
            <a:r>
              <a:rPr lang="en-US" smtClean="0"/>
              <a:t>Click icon to add clip art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2286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61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147E352-9E86-4BD8-91E7-24AA52B272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3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3307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59436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ED5B067C-0B31-4BBC-9707-E2B5F7C05208}" type="datetimeFigureOut">
              <a:rPr lang="he-IL" smtClean="0"/>
              <a:pPr/>
              <a:t>כ"ח/אלול/תשע"א</a:t>
            </a:fld>
            <a:endParaRPr lang="he-IL"/>
          </a:p>
        </p:txBody>
      </p:sp>
      <p:sp>
        <p:nvSpPr>
          <p:cNvPr id="3307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e-IL"/>
          </a:p>
        </p:txBody>
      </p:sp>
      <p:sp>
        <p:nvSpPr>
          <p:cNvPr id="3307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CE8903-344E-4813-9CFB-DCAEC0265031}" type="slidenum">
              <a:rPr lang="he-IL" smtClean="0"/>
              <a:pPr/>
              <a:t>‹#›</a:t>
            </a:fld>
            <a:endParaRPr lang="he-IL"/>
          </a:p>
        </p:txBody>
      </p:sp>
      <p:pic>
        <p:nvPicPr>
          <p:cNvPr id="330761" name="Picture 9" descr="dnastranda_gl.gif (44360 bytes)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81000"/>
            <a:ext cx="647700" cy="59436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-17463"/>
            <a:ext cx="9178925" cy="6905626"/>
            <a:chOff x="0" y="-11"/>
            <a:chExt cx="5782" cy="4350"/>
          </a:xfrm>
        </p:grpSpPr>
        <p:sp>
          <p:nvSpPr>
            <p:cNvPr id="374787" name="Rectangle 3"/>
            <p:cNvSpPr>
              <a:spLocks noChangeArrowheads="1"/>
            </p:cNvSpPr>
            <p:nvPr/>
          </p:nvSpPr>
          <p:spPr bwMode="auto">
            <a:xfrm>
              <a:off x="0" y="1008"/>
              <a:ext cx="5774" cy="333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478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59" cy="864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5301" y="-11"/>
              <a:ext cx="481" cy="4284"/>
              <a:chOff x="5301" y="-11"/>
              <a:chExt cx="481" cy="4284"/>
            </a:xfrm>
          </p:grpSpPr>
          <p:sp>
            <p:nvSpPr>
              <p:cNvPr id="374790" name="Freeform 6"/>
              <p:cNvSpPr>
                <a:spLocks/>
              </p:cNvSpPr>
              <p:nvPr/>
            </p:nvSpPr>
            <p:spPr bwMode="auto">
              <a:xfrm>
                <a:off x="5301" y="-11"/>
                <a:ext cx="241" cy="4284"/>
              </a:xfrm>
              <a:custGeom>
                <a:avLst/>
                <a:gdLst/>
                <a:ahLst/>
                <a:cxnLst>
                  <a:cxn ang="0">
                    <a:pos x="0" y="4234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34"/>
                  </a:cxn>
                  <a:cxn ang="0">
                    <a:pos x="192" y="4283"/>
                  </a:cxn>
                  <a:cxn ang="0">
                    <a:pos x="144" y="4281"/>
                  </a:cxn>
                  <a:cxn ang="0">
                    <a:pos x="112" y="4281"/>
                  </a:cxn>
                  <a:cxn ang="0">
                    <a:pos x="49" y="4281"/>
                  </a:cxn>
                  <a:cxn ang="0">
                    <a:pos x="0" y="4234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791" name="Freeform 7"/>
              <p:cNvSpPr>
                <a:spLocks/>
              </p:cNvSpPr>
              <p:nvPr/>
            </p:nvSpPr>
            <p:spPr bwMode="auto">
              <a:xfrm>
                <a:off x="5541" y="-11"/>
                <a:ext cx="241" cy="4284"/>
              </a:xfrm>
              <a:custGeom>
                <a:avLst/>
                <a:gdLst/>
                <a:ahLst/>
                <a:cxnLst>
                  <a:cxn ang="0">
                    <a:pos x="0" y="4234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34"/>
                  </a:cxn>
                  <a:cxn ang="0">
                    <a:pos x="192" y="4283"/>
                  </a:cxn>
                  <a:cxn ang="0">
                    <a:pos x="144" y="4281"/>
                  </a:cxn>
                  <a:cxn ang="0">
                    <a:pos x="112" y="4281"/>
                  </a:cxn>
                  <a:cxn ang="0">
                    <a:pos x="49" y="4281"/>
                  </a:cxn>
                  <a:cxn ang="0">
                    <a:pos x="0" y="4234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0" y="0"/>
              <a:ext cx="481" cy="4273"/>
              <a:chOff x="0" y="0"/>
              <a:chExt cx="481" cy="4273"/>
            </a:xfrm>
          </p:grpSpPr>
          <p:sp>
            <p:nvSpPr>
              <p:cNvPr id="374793" name="Freeform 9"/>
              <p:cNvSpPr>
                <a:spLocks/>
              </p:cNvSpPr>
              <p:nvPr/>
            </p:nvSpPr>
            <p:spPr bwMode="auto">
              <a:xfrm>
                <a:off x="0" y="0"/>
                <a:ext cx="241" cy="4273"/>
              </a:xfrm>
              <a:custGeom>
                <a:avLst/>
                <a:gdLst/>
                <a:ahLst/>
                <a:cxnLst>
                  <a:cxn ang="0">
                    <a:pos x="0" y="4223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23"/>
                  </a:cxn>
                  <a:cxn ang="0">
                    <a:pos x="192" y="4272"/>
                  </a:cxn>
                  <a:cxn ang="0">
                    <a:pos x="144" y="4270"/>
                  </a:cxn>
                  <a:cxn ang="0">
                    <a:pos x="112" y="4270"/>
                  </a:cxn>
                  <a:cxn ang="0">
                    <a:pos x="49" y="4270"/>
                  </a:cxn>
                  <a:cxn ang="0">
                    <a:pos x="0" y="4223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794" name="Freeform 10"/>
              <p:cNvSpPr>
                <a:spLocks/>
              </p:cNvSpPr>
              <p:nvPr/>
            </p:nvSpPr>
            <p:spPr bwMode="auto">
              <a:xfrm>
                <a:off x="240" y="0"/>
                <a:ext cx="241" cy="4273"/>
              </a:xfrm>
              <a:custGeom>
                <a:avLst/>
                <a:gdLst/>
                <a:ahLst/>
                <a:cxnLst>
                  <a:cxn ang="0">
                    <a:pos x="0" y="4223"/>
                  </a:cxn>
                  <a:cxn ang="0">
                    <a:pos x="0" y="0"/>
                  </a:cxn>
                  <a:cxn ang="0">
                    <a:pos x="240" y="0"/>
                  </a:cxn>
                  <a:cxn ang="0">
                    <a:pos x="240" y="4223"/>
                  </a:cxn>
                  <a:cxn ang="0">
                    <a:pos x="192" y="4272"/>
                  </a:cxn>
                  <a:cxn ang="0">
                    <a:pos x="144" y="4270"/>
                  </a:cxn>
                  <a:cxn ang="0">
                    <a:pos x="112" y="4270"/>
                  </a:cxn>
                  <a:cxn ang="0">
                    <a:pos x="49" y="4270"/>
                  </a:cxn>
                  <a:cxn ang="0">
                    <a:pos x="0" y="4223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82" y="22"/>
              <a:ext cx="5590" cy="891"/>
              <a:chOff x="82" y="22"/>
              <a:chExt cx="5590" cy="891"/>
            </a:xfrm>
          </p:grpSpPr>
          <p:grpSp>
            <p:nvGrpSpPr>
              <p:cNvPr id="6" name="Group 12"/>
              <p:cNvGrpSpPr>
                <a:grpSpLocks/>
              </p:cNvGrpSpPr>
              <p:nvPr/>
            </p:nvGrpSpPr>
            <p:grpSpPr bwMode="auto">
              <a:xfrm>
                <a:off x="134" y="22"/>
                <a:ext cx="5538" cy="850"/>
                <a:chOff x="134" y="22"/>
                <a:chExt cx="5538" cy="850"/>
              </a:xfrm>
            </p:grpSpPr>
            <p:sp>
              <p:nvSpPr>
                <p:cNvPr id="374797" name="Freeform 13"/>
                <p:cNvSpPr>
                  <a:spLocks/>
                </p:cNvSpPr>
                <p:nvPr/>
              </p:nvSpPr>
              <p:spPr bwMode="auto">
                <a:xfrm>
                  <a:off x="5269" y="734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83" y="0"/>
                    </a:cxn>
                    <a:cxn ang="0">
                      <a:pos x="134" y="19"/>
                    </a:cxn>
                    <a:cxn ang="0">
                      <a:pos x="152" y="45"/>
                    </a:cxn>
                    <a:cxn ang="0">
                      <a:pos x="155" y="70"/>
                    </a:cxn>
                    <a:cxn ang="0">
                      <a:pos x="155" y="83"/>
                    </a:cxn>
                    <a:cxn ang="0">
                      <a:pos x="146" y="99"/>
                    </a:cxn>
                    <a:cxn ang="0">
                      <a:pos x="126" y="107"/>
                    </a:cxn>
                    <a:cxn ang="0">
                      <a:pos x="105" y="113"/>
                    </a:cxn>
                    <a:cxn ang="0">
                      <a:pos x="86" y="116"/>
                    </a:cxn>
                    <a:cxn ang="0">
                      <a:pos x="69" y="116"/>
                    </a:cxn>
                    <a:cxn ang="0">
                      <a:pos x="41" y="111"/>
                    </a:cxn>
                    <a:cxn ang="0">
                      <a:pos x="21" y="106"/>
                    </a:cxn>
                    <a:cxn ang="0">
                      <a:pos x="9" y="98"/>
                    </a:cxn>
                    <a:cxn ang="0">
                      <a:pos x="2" y="89"/>
                    </a:cxn>
                    <a:cxn ang="0">
                      <a:pos x="0" y="78"/>
                    </a:cxn>
                    <a:cxn ang="0">
                      <a:pos x="2" y="60"/>
                    </a:cxn>
                    <a:cxn ang="0">
                      <a:pos x="9" y="11"/>
                    </a:cxn>
                    <a:cxn ang="0">
                      <a:pos x="83" y="0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798" name="Freeform 14"/>
                <p:cNvSpPr>
                  <a:spLocks/>
                </p:cNvSpPr>
                <p:nvPr/>
              </p:nvSpPr>
              <p:spPr bwMode="auto">
                <a:xfrm>
                  <a:off x="5265" y="746"/>
                  <a:ext cx="88" cy="75"/>
                </a:xfrm>
                <a:custGeom>
                  <a:avLst/>
                  <a:gdLst/>
                  <a:ahLst/>
                  <a:cxnLst>
                    <a:cxn ang="0">
                      <a:pos x="0" y="69"/>
                    </a:cxn>
                    <a:cxn ang="0">
                      <a:pos x="11" y="0"/>
                    </a:cxn>
                    <a:cxn ang="0">
                      <a:pos x="54" y="5"/>
                    </a:cxn>
                    <a:cxn ang="0">
                      <a:pos x="87" y="9"/>
                    </a:cxn>
                    <a:cxn ang="0">
                      <a:pos x="78" y="74"/>
                    </a:cxn>
                    <a:cxn ang="0">
                      <a:pos x="75" y="59"/>
                    </a:cxn>
                    <a:cxn ang="0">
                      <a:pos x="65" y="48"/>
                    </a:cxn>
                    <a:cxn ang="0">
                      <a:pos x="47" y="44"/>
                    </a:cxn>
                    <a:cxn ang="0">
                      <a:pos x="27" y="45"/>
                    </a:cxn>
                    <a:cxn ang="0">
                      <a:pos x="11" y="52"/>
                    </a:cxn>
                    <a:cxn ang="0">
                      <a:pos x="0" y="69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799" name="Freeform 15"/>
                <p:cNvSpPr>
                  <a:spLocks/>
                </p:cNvSpPr>
                <p:nvPr/>
              </p:nvSpPr>
              <p:spPr bwMode="auto">
                <a:xfrm>
                  <a:off x="475" y="725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72" y="0"/>
                    </a:cxn>
                    <a:cxn ang="0">
                      <a:pos x="21" y="19"/>
                    </a:cxn>
                    <a:cxn ang="0">
                      <a:pos x="3" y="45"/>
                    </a:cxn>
                    <a:cxn ang="0">
                      <a:pos x="0" y="70"/>
                    </a:cxn>
                    <a:cxn ang="0">
                      <a:pos x="0" y="83"/>
                    </a:cxn>
                    <a:cxn ang="0">
                      <a:pos x="9" y="99"/>
                    </a:cxn>
                    <a:cxn ang="0">
                      <a:pos x="29" y="107"/>
                    </a:cxn>
                    <a:cxn ang="0">
                      <a:pos x="50" y="113"/>
                    </a:cxn>
                    <a:cxn ang="0">
                      <a:pos x="69" y="116"/>
                    </a:cxn>
                    <a:cxn ang="0">
                      <a:pos x="86" y="116"/>
                    </a:cxn>
                    <a:cxn ang="0">
                      <a:pos x="114" y="111"/>
                    </a:cxn>
                    <a:cxn ang="0">
                      <a:pos x="134" y="106"/>
                    </a:cxn>
                    <a:cxn ang="0">
                      <a:pos x="146" y="98"/>
                    </a:cxn>
                    <a:cxn ang="0">
                      <a:pos x="153" y="89"/>
                    </a:cxn>
                    <a:cxn ang="0">
                      <a:pos x="155" y="78"/>
                    </a:cxn>
                    <a:cxn ang="0">
                      <a:pos x="153" y="60"/>
                    </a:cxn>
                    <a:cxn ang="0">
                      <a:pos x="146" y="11"/>
                    </a:cxn>
                    <a:cxn ang="0">
                      <a:pos x="72" y="0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0" name="Freeform 16"/>
                <p:cNvSpPr>
                  <a:spLocks/>
                </p:cNvSpPr>
                <p:nvPr/>
              </p:nvSpPr>
              <p:spPr bwMode="auto">
                <a:xfrm>
                  <a:off x="547" y="738"/>
                  <a:ext cx="88" cy="75"/>
                </a:xfrm>
                <a:custGeom>
                  <a:avLst/>
                  <a:gdLst/>
                  <a:ahLst/>
                  <a:cxnLst>
                    <a:cxn ang="0">
                      <a:pos x="87" y="68"/>
                    </a:cxn>
                    <a:cxn ang="0">
                      <a:pos x="76" y="0"/>
                    </a:cxn>
                    <a:cxn ang="0">
                      <a:pos x="33" y="5"/>
                    </a:cxn>
                    <a:cxn ang="0">
                      <a:pos x="0" y="9"/>
                    </a:cxn>
                    <a:cxn ang="0">
                      <a:pos x="9" y="74"/>
                    </a:cxn>
                    <a:cxn ang="0">
                      <a:pos x="12" y="58"/>
                    </a:cxn>
                    <a:cxn ang="0">
                      <a:pos x="22" y="47"/>
                    </a:cxn>
                    <a:cxn ang="0">
                      <a:pos x="40" y="44"/>
                    </a:cxn>
                    <a:cxn ang="0">
                      <a:pos x="60" y="45"/>
                    </a:cxn>
                    <a:cxn ang="0">
                      <a:pos x="76" y="52"/>
                    </a:cxn>
                    <a:cxn ang="0">
                      <a:pos x="87" y="68"/>
                    </a:cxn>
                  </a:cxnLst>
                  <a:rect l="0" t="0" r="r" b="b"/>
                  <a:pathLst>
                    <a:path w="88" h="75">
                      <a:moveTo>
                        <a:pt x="87" y="68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9"/>
                      </a:lnTo>
                      <a:lnTo>
                        <a:pt x="9" y="74"/>
                      </a:lnTo>
                      <a:lnTo>
                        <a:pt x="12" y="58"/>
                      </a:lnTo>
                      <a:lnTo>
                        <a:pt x="22" y="47"/>
                      </a:lnTo>
                      <a:lnTo>
                        <a:pt x="40" y="44"/>
                      </a:lnTo>
                      <a:lnTo>
                        <a:pt x="60" y="45"/>
                      </a:lnTo>
                      <a:lnTo>
                        <a:pt x="76" y="52"/>
                      </a:lnTo>
                      <a:lnTo>
                        <a:pt x="87" y="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1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020" y="309"/>
                  <a:ext cx="192" cy="87"/>
                </a:xfrm>
                <a:prstGeom prst="line">
                  <a:avLst/>
                </a:prstGeom>
                <a:noFill/>
                <a:ln w="12700">
                  <a:solidFill>
                    <a:schemeClr val="hlink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4802" name="Freeform 18"/>
                <p:cNvSpPr>
                  <a:spLocks/>
                </p:cNvSpPr>
                <p:nvPr/>
              </p:nvSpPr>
              <p:spPr bwMode="auto">
                <a:xfrm>
                  <a:off x="1408" y="22"/>
                  <a:ext cx="2967" cy="457"/>
                </a:xfrm>
                <a:custGeom>
                  <a:avLst/>
                  <a:gdLst/>
                  <a:ahLst/>
                  <a:cxnLst>
                    <a:cxn ang="0">
                      <a:pos x="0" y="122"/>
                    </a:cxn>
                    <a:cxn ang="0">
                      <a:pos x="207" y="78"/>
                    </a:cxn>
                    <a:cxn ang="0">
                      <a:pos x="442" y="48"/>
                    </a:cxn>
                    <a:cxn ang="0">
                      <a:pos x="640" y="32"/>
                    </a:cxn>
                    <a:cxn ang="0">
                      <a:pos x="897" y="16"/>
                    </a:cxn>
                    <a:cxn ang="0">
                      <a:pos x="1215" y="2"/>
                    </a:cxn>
                    <a:cxn ang="0">
                      <a:pos x="1392" y="0"/>
                    </a:cxn>
                    <a:cxn ang="0">
                      <a:pos x="1710" y="0"/>
                    </a:cxn>
                    <a:cxn ang="0">
                      <a:pos x="1997" y="10"/>
                    </a:cxn>
                    <a:cxn ang="0">
                      <a:pos x="2258" y="21"/>
                    </a:cxn>
                    <a:cxn ang="0">
                      <a:pos x="2493" y="38"/>
                    </a:cxn>
                    <a:cxn ang="0">
                      <a:pos x="2674" y="54"/>
                    </a:cxn>
                    <a:cxn ang="0">
                      <a:pos x="2828" y="73"/>
                    </a:cxn>
                    <a:cxn ang="0">
                      <a:pos x="2966" y="92"/>
                    </a:cxn>
                    <a:cxn ang="0">
                      <a:pos x="2966" y="456"/>
                    </a:cxn>
                    <a:cxn ang="0">
                      <a:pos x="2833" y="434"/>
                    </a:cxn>
                    <a:cxn ang="0">
                      <a:pos x="2563" y="399"/>
                    </a:cxn>
                    <a:cxn ang="0">
                      <a:pos x="2382" y="382"/>
                    </a:cxn>
                    <a:cxn ang="0">
                      <a:pos x="2134" y="366"/>
                    </a:cxn>
                    <a:cxn ang="0">
                      <a:pos x="1944" y="358"/>
                    </a:cxn>
                    <a:cxn ang="0">
                      <a:pos x="1746" y="350"/>
                    </a:cxn>
                    <a:cxn ang="0">
                      <a:pos x="1529" y="350"/>
                    </a:cxn>
                    <a:cxn ang="0">
                      <a:pos x="1295" y="350"/>
                    </a:cxn>
                    <a:cxn ang="0">
                      <a:pos x="1047" y="355"/>
                    </a:cxn>
                    <a:cxn ang="0">
                      <a:pos x="853" y="363"/>
                    </a:cxn>
                    <a:cxn ang="0">
                      <a:pos x="654" y="374"/>
                    </a:cxn>
                    <a:cxn ang="0">
                      <a:pos x="468" y="388"/>
                    </a:cxn>
                    <a:cxn ang="0">
                      <a:pos x="296" y="404"/>
                    </a:cxn>
                    <a:cxn ang="0">
                      <a:pos x="150" y="423"/>
                    </a:cxn>
                    <a:cxn ang="0">
                      <a:pos x="13" y="445"/>
                    </a:cxn>
                    <a:cxn ang="0">
                      <a:pos x="0" y="122"/>
                    </a:cxn>
                  </a:cxnLst>
                  <a:rect l="0" t="0" r="r" b="b"/>
                  <a:pathLst>
                    <a:path w="2967" h="457">
                      <a:moveTo>
                        <a:pt x="0" y="122"/>
                      </a:moveTo>
                      <a:lnTo>
                        <a:pt x="207" y="78"/>
                      </a:lnTo>
                      <a:lnTo>
                        <a:pt x="442" y="48"/>
                      </a:lnTo>
                      <a:lnTo>
                        <a:pt x="640" y="32"/>
                      </a:lnTo>
                      <a:lnTo>
                        <a:pt x="897" y="16"/>
                      </a:lnTo>
                      <a:lnTo>
                        <a:pt x="1215" y="2"/>
                      </a:lnTo>
                      <a:lnTo>
                        <a:pt x="1392" y="0"/>
                      </a:lnTo>
                      <a:lnTo>
                        <a:pt x="1710" y="0"/>
                      </a:lnTo>
                      <a:lnTo>
                        <a:pt x="1997" y="10"/>
                      </a:lnTo>
                      <a:lnTo>
                        <a:pt x="2258" y="21"/>
                      </a:lnTo>
                      <a:lnTo>
                        <a:pt x="2493" y="38"/>
                      </a:lnTo>
                      <a:lnTo>
                        <a:pt x="2674" y="54"/>
                      </a:lnTo>
                      <a:lnTo>
                        <a:pt x="2828" y="73"/>
                      </a:lnTo>
                      <a:lnTo>
                        <a:pt x="2966" y="92"/>
                      </a:lnTo>
                      <a:lnTo>
                        <a:pt x="2966" y="456"/>
                      </a:lnTo>
                      <a:lnTo>
                        <a:pt x="2833" y="434"/>
                      </a:lnTo>
                      <a:lnTo>
                        <a:pt x="2563" y="399"/>
                      </a:lnTo>
                      <a:lnTo>
                        <a:pt x="2382" y="382"/>
                      </a:lnTo>
                      <a:lnTo>
                        <a:pt x="2134" y="366"/>
                      </a:lnTo>
                      <a:lnTo>
                        <a:pt x="1944" y="358"/>
                      </a:lnTo>
                      <a:lnTo>
                        <a:pt x="1746" y="350"/>
                      </a:lnTo>
                      <a:lnTo>
                        <a:pt x="1529" y="350"/>
                      </a:lnTo>
                      <a:lnTo>
                        <a:pt x="1295" y="350"/>
                      </a:lnTo>
                      <a:lnTo>
                        <a:pt x="1047" y="355"/>
                      </a:lnTo>
                      <a:lnTo>
                        <a:pt x="853" y="363"/>
                      </a:lnTo>
                      <a:lnTo>
                        <a:pt x="654" y="374"/>
                      </a:lnTo>
                      <a:lnTo>
                        <a:pt x="468" y="388"/>
                      </a:lnTo>
                      <a:lnTo>
                        <a:pt x="296" y="404"/>
                      </a:lnTo>
                      <a:lnTo>
                        <a:pt x="150" y="423"/>
                      </a:lnTo>
                      <a:lnTo>
                        <a:pt x="13" y="445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3" name="Freeform 19"/>
                <p:cNvSpPr>
                  <a:spLocks/>
                </p:cNvSpPr>
                <p:nvPr/>
              </p:nvSpPr>
              <p:spPr bwMode="auto">
                <a:xfrm>
                  <a:off x="607" y="118"/>
                  <a:ext cx="823" cy="431"/>
                </a:xfrm>
                <a:custGeom>
                  <a:avLst/>
                  <a:gdLst/>
                  <a:ahLst/>
                  <a:cxnLst>
                    <a:cxn ang="0">
                      <a:pos x="815" y="27"/>
                    </a:cxn>
                    <a:cxn ang="0">
                      <a:pos x="822" y="350"/>
                    </a:cxn>
                    <a:cxn ang="0">
                      <a:pos x="746" y="382"/>
                    </a:cxn>
                    <a:cxn ang="0">
                      <a:pos x="676" y="404"/>
                    </a:cxn>
                    <a:cxn ang="0">
                      <a:pos x="619" y="415"/>
                    </a:cxn>
                    <a:cxn ang="0">
                      <a:pos x="571" y="421"/>
                    </a:cxn>
                    <a:cxn ang="0">
                      <a:pos x="517" y="427"/>
                    </a:cxn>
                    <a:cxn ang="0">
                      <a:pos x="427" y="430"/>
                    </a:cxn>
                    <a:cxn ang="0">
                      <a:pos x="344" y="423"/>
                    </a:cxn>
                    <a:cxn ang="0">
                      <a:pos x="259" y="410"/>
                    </a:cxn>
                    <a:cxn ang="0">
                      <a:pos x="177" y="388"/>
                    </a:cxn>
                    <a:cxn ang="0">
                      <a:pos x="105" y="358"/>
                    </a:cxn>
                    <a:cxn ang="0">
                      <a:pos x="41" y="325"/>
                    </a:cxn>
                    <a:cxn ang="0">
                      <a:pos x="0" y="294"/>
                    </a:cxn>
                    <a:cxn ang="0">
                      <a:pos x="0" y="0"/>
                    </a:cxn>
                    <a:cxn ang="0">
                      <a:pos x="46" y="25"/>
                    </a:cxn>
                    <a:cxn ang="0">
                      <a:pos x="105" y="47"/>
                    </a:cxn>
                    <a:cxn ang="0">
                      <a:pos x="175" y="66"/>
                    </a:cxn>
                    <a:cxn ang="0">
                      <a:pos x="244" y="81"/>
                    </a:cxn>
                    <a:cxn ang="0">
                      <a:pos x="314" y="89"/>
                    </a:cxn>
                    <a:cxn ang="0">
                      <a:pos x="361" y="93"/>
                    </a:cxn>
                    <a:cxn ang="0">
                      <a:pos x="401" y="95"/>
                    </a:cxn>
                    <a:cxn ang="0">
                      <a:pos x="471" y="95"/>
                    </a:cxn>
                    <a:cxn ang="0">
                      <a:pos x="515" y="92"/>
                    </a:cxn>
                    <a:cxn ang="0">
                      <a:pos x="555" y="87"/>
                    </a:cxn>
                    <a:cxn ang="0">
                      <a:pos x="600" y="84"/>
                    </a:cxn>
                    <a:cxn ang="0">
                      <a:pos x="640" y="76"/>
                    </a:cxn>
                    <a:cxn ang="0">
                      <a:pos x="689" y="67"/>
                    </a:cxn>
                    <a:cxn ang="0">
                      <a:pos x="733" y="55"/>
                    </a:cxn>
                    <a:cxn ang="0">
                      <a:pos x="777" y="41"/>
                    </a:cxn>
                    <a:cxn ang="0">
                      <a:pos x="815" y="27"/>
                    </a:cxn>
                  </a:cxnLst>
                  <a:rect l="0" t="0" r="r" b="b"/>
                  <a:pathLst>
                    <a:path w="823" h="431">
                      <a:moveTo>
                        <a:pt x="815" y="27"/>
                      </a:moveTo>
                      <a:lnTo>
                        <a:pt x="822" y="350"/>
                      </a:lnTo>
                      <a:lnTo>
                        <a:pt x="746" y="382"/>
                      </a:lnTo>
                      <a:lnTo>
                        <a:pt x="676" y="404"/>
                      </a:lnTo>
                      <a:lnTo>
                        <a:pt x="619" y="415"/>
                      </a:lnTo>
                      <a:lnTo>
                        <a:pt x="571" y="421"/>
                      </a:lnTo>
                      <a:lnTo>
                        <a:pt x="517" y="427"/>
                      </a:lnTo>
                      <a:lnTo>
                        <a:pt x="427" y="430"/>
                      </a:lnTo>
                      <a:lnTo>
                        <a:pt x="344" y="423"/>
                      </a:lnTo>
                      <a:lnTo>
                        <a:pt x="259" y="410"/>
                      </a:lnTo>
                      <a:lnTo>
                        <a:pt x="177" y="388"/>
                      </a:lnTo>
                      <a:lnTo>
                        <a:pt x="105" y="358"/>
                      </a:lnTo>
                      <a:lnTo>
                        <a:pt x="41" y="325"/>
                      </a:lnTo>
                      <a:lnTo>
                        <a:pt x="0" y="294"/>
                      </a:lnTo>
                      <a:lnTo>
                        <a:pt x="0" y="0"/>
                      </a:lnTo>
                      <a:lnTo>
                        <a:pt x="46" y="25"/>
                      </a:lnTo>
                      <a:lnTo>
                        <a:pt x="105" y="47"/>
                      </a:lnTo>
                      <a:lnTo>
                        <a:pt x="175" y="66"/>
                      </a:lnTo>
                      <a:lnTo>
                        <a:pt x="244" y="81"/>
                      </a:lnTo>
                      <a:lnTo>
                        <a:pt x="314" y="89"/>
                      </a:lnTo>
                      <a:lnTo>
                        <a:pt x="361" y="93"/>
                      </a:lnTo>
                      <a:lnTo>
                        <a:pt x="401" y="95"/>
                      </a:lnTo>
                      <a:lnTo>
                        <a:pt x="471" y="95"/>
                      </a:lnTo>
                      <a:lnTo>
                        <a:pt x="515" y="92"/>
                      </a:lnTo>
                      <a:lnTo>
                        <a:pt x="555" y="87"/>
                      </a:lnTo>
                      <a:lnTo>
                        <a:pt x="600" y="84"/>
                      </a:lnTo>
                      <a:lnTo>
                        <a:pt x="640" y="76"/>
                      </a:lnTo>
                      <a:lnTo>
                        <a:pt x="689" y="67"/>
                      </a:lnTo>
                      <a:lnTo>
                        <a:pt x="733" y="55"/>
                      </a:lnTo>
                      <a:lnTo>
                        <a:pt x="777" y="41"/>
                      </a:lnTo>
                      <a:lnTo>
                        <a:pt x="815" y="2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4" name="Freeform 20"/>
                <p:cNvSpPr>
                  <a:spLocks/>
                </p:cNvSpPr>
                <p:nvPr/>
              </p:nvSpPr>
              <p:spPr bwMode="auto">
                <a:xfrm>
                  <a:off x="154" y="533"/>
                  <a:ext cx="551" cy="339"/>
                </a:xfrm>
                <a:custGeom>
                  <a:avLst/>
                  <a:gdLst/>
                  <a:ahLst/>
                  <a:cxnLst>
                    <a:cxn ang="0">
                      <a:pos x="16" y="53"/>
                    </a:cxn>
                    <a:cxn ang="0">
                      <a:pos x="0" y="122"/>
                    </a:cxn>
                    <a:cxn ang="0">
                      <a:pos x="10" y="146"/>
                    </a:cxn>
                    <a:cxn ang="0">
                      <a:pos x="33" y="183"/>
                    </a:cxn>
                    <a:cxn ang="0">
                      <a:pos x="57" y="216"/>
                    </a:cxn>
                    <a:cxn ang="0">
                      <a:pos x="85" y="244"/>
                    </a:cxn>
                    <a:cxn ang="0">
                      <a:pos x="120" y="271"/>
                    </a:cxn>
                    <a:cxn ang="0">
                      <a:pos x="153" y="290"/>
                    </a:cxn>
                    <a:cxn ang="0">
                      <a:pos x="189" y="308"/>
                    </a:cxn>
                    <a:cxn ang="0">
                      <a:pos x="235" y="324"/>
                    </a:cxn>
                    <a:cxn ang="0">
                      <a:pos x="270" y="332"/>
                    </a:cxn>
                    <a:cxn ang="0">
                      <a:pos x="312" y="338"/>
                    </a:cxn>
                    <a:cxn ang="0">
                      <a:pos x="351" y="338"/>
                    </a:cxn>
                    <a:cxn ang="0">
                      <a:pos x="393" y="333"/>
                    </a:cxn>
                    <a:cxn ang="0">
                      <a:pos x="436" y="321"/>
                    </a:cxn>
                    <a:cxn ang="0">
                      <a:pos x="475" y="302"/>
                    </a:cxn>
                    <a:cxn ang="0">
                      <a:pos x="498" y="286"/>
                    </a:cxn>
                    <a:cxn ang="0">
                      <a:pos x="526" y="262"/>
                    </a:cxn>
                    <a:cxn ang="0">
                      <a:pos x="541" y="243"/>
                    </a:cxn>
                    <a:cxn ang="0">
                      <a:pos x="550" y="226"/>
                    </a:cxn>
                    <a:cxn ang="0">
                      <a:pos x="550" y="208"/>
                    </a:cxn>
                    <a:cxn ang="0">
                      <a:pos x="544" y="187"/>
                    </a:cxn>
                    <a:cxn ang="0">
                      <a:pos x="532" y="170"/>
                    </a:cxn>
                    <a:cxn ang="0">
                      <a:pos x="523" y="135"/>
                    </a:cxn>
                    <a:cxn ang="0">
                      <a:pos x="519" y="116"/>
                    </a:cxn>
                    <a:cxn ang="0">
                      <a:pos x="267" y="132"/>
                    </a:cxn>
                    <a:cxn ang="0">
                      <a:pos x="234" y="126"/>
                    </a:cxn>
                    <a:cxn ang="0">
                      <a:pos x="193" y="113"/>
                    </a:cxn>
                    <a:cxn ang="0">
                      <a:pos x="162" y="97"/>
                    </a:cxn>
                    <a:cxn ang="0">
                      <a:pos x="129" y="77"/>
                    </a:cxn>
                    <a:cxn ang="0">
                      <a:pos x="97" y="48"/>
                    </a:cxn>
                    <a:cxn ang="0">
                      <a:pos x="78" y="24"/>
                    </a:cxn>
                    <a:cxn ang="0">
                      <a:pos x="60" y="0"/>
                    </a:cxn>
                    <a:cxn ang="0">
                      <a:pos x="16" y="53"/>
                    </a:cxn>
                  </a:cxnLst>
                  <a:rect l="0" t="0" r="r" b="b"/>
                  <a:pathLst>
                    <a:path w="551" h="339">
                      <a:moveTo>
                        <a:pt x="16" y="53"/>
                      </a:moveTo>
                      <a:lnTo>
                        <a:pt x="0" y="122"/>
                      </a:lnTo>
                      <a:lnTo>
                        <a:pt x="10" y="146"/>
                      </a:lnTo>
                      <a:lnTo>
                        <a:pt x="33" y="183"/>
                      </a:lnTo>
                      <a:lnTo>
                        <a:pt x="57" y="216"/>
                      </a:lnTo>
                      <a:lnTo>
                        <a:pt x="85" y="244"/>
                      </a:lnTo>
                      <a:lnTo>
                        <a:pt x="120" y="271"/>
                      </a:lnTo>
                      <a:lnTo>
                        <a:pt x="153" y="290"/>
                      </a:lnTo>
                      <a:lnTo>
                        <a:pt x="189" y="308"/>
                      </a:lnTo>
                      <a:lnTo>
                        <a:pt x="235" y="324"/>
                      </a:lnTo>
                      <a:lnTo>
                        <a:pt x="270" y="332"/>
                      </a:lnTo>
                      <a:lnTo>
                        <a:pt x="312" y="338"/>
                      </a:lnTo>
                      <a:lnTo>
                        <a:pt x="351" y="338"/>
                      </a:lnTo>
                      <a:lnTo>
                        <a:pt x="393" y="333"/>
                      </a:lnTo>
                      <a:lnTo>
                        <a:pt x="436" y="321"/>
                      </a:lnTo>
                      <a:lnTo>
                        <a:pt x="475" y="302"/>
                      </a:lnTo>
                      <a:lnTo>
                        <a:pt x="498" y="286"/>
                      </a:lnTo>
                      <a:lnTo>
                        <a:pt x="526" y="262"/>
                      </a:lnTo>
                      <a:lnTo>
                        <a:pt x="541" y="243"/>
                      </a:lnTo>
                      <a:lnTo>
                        <a:pt x="550" y="226"/>
                      </a:lnTo>
                      <a:lnTo>
                        <a:pt x="550" y="208"/>
                      </a:lnTo>
                      <a:lnTo>
                        <a:pt x="544" y="187"/>
                      </a:lnTo>
                      <a:lnTo>
                        <a:pt x="532" y="170"/>
                      </a:lnTo>
                      <a:lnTo>
                        <a:pt x="523" y="135"/>
                      </a:lnTo>
                      <a:lnTo>
                        <a:pt x="519" y="116"/>
                      </a:lnTo>
                      <a:lnTo>
                        <a:pt x="267" y="132"/>
                      </a:lnTo>
                      <a:lnTo>
                        <a:pt x="234" y="126"/>
                      </a:lnTo>
                      <a:lnTo>
                        <a:pt x="193" y="113"/>
                      </a:lnTo>
                      <a:lnTo>
                        <a:pt x="162" y="97"/>
                      </a:lnTo>
                      <a:lnTo>
                        <a:pt x="129" y="77"/>
                      </a:lnTo>
                      <a:lnTo>
                        <a:pt x="97" y="48"/>
                      </a:lnTo>
                      <a:lnTo>
                        <a:pt x="78" y="24"/>
                      </a:lnTo>
                      <a:lnTo>
                        <a:pt x="60" y="0"/>
                      </a:lnTo>
                      <a:lnTo>
                        <a:pt x="16" y="53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5" name="Freeform 21"/>
                <p:cNvSpPr>
                  <a:spLocks/>
                </p:cNvSpPr>
                <p:nvPr/>
              </p:nvSpPr>
              <p:spPr bwMode="auto">
                <a:xfrm>
                  <a:off x="134" y="119"/>
                  <a:ext cx="475" cy="552"/>
                </a:xfrm>
                <a:custGeom>
                  <a:avLst/>
                  <a:gdLst/>
                  <a:ahLst/>
                  <a:cxnLst>
                    <a:cxn ang="0">
                      <a:pos x="474" y="0"/>
                    </a:cxn>
                    <a:cxn ang="0">
                      <a:pos x="474" y="294"/>
                    </a:cxn>
                    <a:cxn ang="0">
                      <a:pos x="446" y="291"/>
                    </a:cxn>
                    <a:cxn ang="0">
                      <a:pos x="411" y="293"/>
                    </a:cxn>
                    <a:cxn ang="0">
                      <a:pos x="353" y="299"/>
                    </a:cxn>
                    <a:cxn ang="0">
                      <a:pos x="296" y="310"/>
                    </a:cxn>
                    <a:cxn ang="0">
                      <a:pos x="243" y="323"/>
                    </a:cxn>
                    <a:cxn ang="0">
                      <a:pos x="200" y="339"/>
                    </a:cxn>
                    <a:cxn ang="0">
                      <a:pos x="149" y="364"/>
                    </a:cxn>
                    <a:cxn ang="0">
                      <a:pos x="110" y="390"/>
                    </a:cxn>
                    <a:cxn ang="0">
                      <a:pos x="81" y="415"/>
                    </a:cxn>
                    <a:cxn ang="0">
                      <a:pos x="60" y="439"/>
                    </a:cxn>
                    <a:cxn ang="0">
                      <a:pos x="47" y="461"/>
                    </a:cxn>
                    <a:cxn ang="0">
                      <a:pos x="35" y="488"/>
                    </a:cxn>
                    <a:cxn ang="0">
                      <a:pos x="30" y="513"/>
                    </a:cxn>
                    <a:cxn ang="0">
                      <a:pos x="23" y="551"/>
                    </a:cxn>
                    <a:cxn ang="0">
                      <a:pos x="17" y="518"/>
                    </a:cxn>
                    <a:cxn ang="0">
                      <a:pos x="8" y="481"/>
                    </a:cxn>
                    <a:cxn ang="0">
                      <a:pos x="5" y="453"/>
                    </a:cxn>
                    <a:cxn ang="0">
                      <a:pos x="0" y="420"/>
                    </a:cxn>
                    <a:cxn ang="0">
                      <a:pos x="2" y="393"/>
                    </a:cxn>
                    <a:cxn ang="0">
                      <a:pos x="8" y="361"/>
                    </a:cxn>
                    <a:cxn ang="0">
                      <a:pos x="15" y="317"/>
                    </a:cxn>
                    <a:cxn ang="0">
                      <a:pos x="30" y="279"/>
                    </a:cxn>
                    <a:cxn ang="0">
                      <a:pos x="50" y="238"/>
                    </a:cxn>
                    <a:cxn ang="0">
                      <a:pos x="75" y="196"/>
                    </a:cxn>
                    <a:cxn ang="0">
                      <a:pos x="111" y="152"/>
                    </a:cxn>
                    <a:cxn ang="0">
                      <a:pos x="152" y="116"/>
                    </a:cxn>
                    <a:cxn ang="0">
                      <a:pos x="188" y="87"/>
                    </a:cxn>
                    <a:cxn ang="0">
                      <a:pos x="233" y="60"/>
                    </a:cxn>
                    <a:cxn ang="0">
                      <a:pos x="279" y="40"/>
                    </a:cxn>
                    <a:cxn ang="0">
                      <a:pos x="333" y="21"/>
                    </a:cxn>
                    <a:cxn ang="0">
                      <a:pos x="380" y="10"/>
                    </a:cxn>
                    <a:cxn ang="0">
                      <a:pos x="435" y="3"/>
                    </a:cxn>
                    <a:cxn ang="0">
                      <a:pos x="474" y="0"/>
                    </a:cxn>
                  </a:cxnLst>
                  <a:rect l="0" t="0" r="r" b="b"/>
                  <a:pathLst>
                    <a:path w="475" h="552">
                      <a:moveTo>
                        <a:pt x="474" y="0"/>
                      </a:moveTo>
                      <a:lnTo>
                        <a:pt x="474" y="294"/>
                      </a:lnTo>
                      <a:lnTo>
                        <a:pt x="446" y="291"/>
                      </a:lnTo>
                      <a:lnTo>
                        <a:pt x="411" y="293"/>
                      </a:lnTo>
                      <a:lnTo>
                        <a:pt x="353" y="299"/>
                      </a:lnTo>
                      <a:lnTo>
                        <a:pt x="296" y="310"/>
                      </a:lnTo>
                      <a:lnTo>
                        <a:pt x="243" y="323"/>
                      </a:lnTo>
                      <a:lnTo>
                        <a:pt x="200" y="339"/>
                      </a:lnTo>
                      <a:lnTo>
                        <a:pt x="149" y="364"/>
                      </a:lnTo>
                      <a:lnTo>
                        <a:pt x="110" y="390"/>
                      </a:lnTo>
                      <a:lnTo>
                        <a:pt x="81" y="415"/>
                      </a:lnTo>
                      <a:lnTo>
                        <a:pt x="60" y="439"/>
                      </a:lnTo>
                      <a:lnTo>
                        <a:pt x="47" y="461"/>
                      </a:lnTo>
                      <a:lnTo>
                        <a:pt x="35" y="488"/>
                      </a:lnTo>
                      <a:lnTo>
                        <a:pt x="30" y="513"/>
                      </a:lnTo>
                      <a:lnTo>
                        <a:pt x="23" y="551"/>
                      </a:lnTo>
                      <a:lnTo>
                        <a:pt x="17" y="518"/>
                      </a:lnTo>
                      <a:lnTo>
                        <a:pt x="8" y="481"/>
                      </a:lnTo>
                      <a:lnTo>
                        <a:pt x="5" y="453"/>
                      </a:lnTo>
                      <a:lnTo>
                        <a:pt x="0" y="420"/>
                      </a:lnTo>
                      <a:lnTo>
                        <a:pt x="2" y="393"/>
                      </a:lnTo>
                      <a:lnTo>
                        <a:pt x="8" y="361"/>
                      </a:lnTo>
                      <a:lnTo>
                        <a:pt x="15" y="317"/>
                      </a:lnTo>
                      <a:lnTo>
                        <a:pt x="30" y="279"/>
                      </a:lnTo>
                      <a:lnTo>
                        <a:pt x="50" y="238"/>
                      </a:lnTo>
                      <a:lnTo>
                        <a:pt x="75" y="196"/>
                      </a:lnTo>
                      <a:lnTo>
                        <a:pt x="111" y="152"/>
                      </a:lnTo>
                      <a:lnTo>
                        <a:pt x="152" y="116"/>
                      </a:lnTo>
                      <a:lnTo>
                        <a:pt x="188" y="87"/>
                      </a:lnTo>
                      <a:lnTo>
                        <a:pt x="233" y="60"/>
                      </a:lnTo>
                      <a:lnTo>
                        <a:pt x="279" y="40"/>
                      </a:lnTo>
                      <a:lnTo>
                        <a:pt x="333" y="21"/>
                      </a:lnTo>
                      <a:lnTo>
                        <a:pt x="380" y="10"/>
                      </a:lnTo>
                      <a:lnTo>
                        <a:pt x="435" y="3"/>
                      </a:lnTo>
                      <a:lnTo>
                        <a:pt x="474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6" name="Freeform 22"/>
                <p:cNvSpPr>
                  <a:spLocks/>
                </p:cNvSpPr>
                <p:nvPr/>
              </p:nvSpPr>
              <p:spPr bwMode="auto">
                <a:xfrm>
                  <a:off x="422" y="687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72" y="0"/>
                    </a:cxn>
                    <a:cxn ang="0">
                      <a:pos x="21" y="19"/>
                    </a:cxn>
                    <a:cxn ang="0">
                      <a:pos x="3" y="45"/>
                    </a:cxn>
                    <a:cxn ang="0">
                      <a:pos x="0" y="70"/>
                    </a:cxn>
                    <a:cxn ang="0">
                      <a:pos x="0" y="83"/>
                    </a:cxn>
                    <a:cxn ang="0">
                      <a:pos x="9" y="99"/>
                    </a:cxn>
                    <a:cxn ang="0">
                      <a:pos x="29" y="107"/>
                    </a:cxn>
                    <a:cxn ang="0">
                      <a:pos x="50" y="113"/>
                    </a:cxn>
                    <a:cxn ang="0">
                      <a:pos x="69" y="116"/>
                    </a:cxn>
                    <a:cxn ang="0">
                      <a:pos x="86" y="116"/>
                    </a:cxn>
                    <a:cxn ang="0">
                      <a:pos x="114" y="111"/>
                    </a:cxn>
                    <a:cxn ang="0">
                      <a:pos x="134" y="106"/>
                    </a:cxn>
                    <a:cxn ang="0">
                      <a:pos x="146" y="98"/>
                    </a:cxn>
                    <a:cxn ang="0">
                      <a:pos x="153" y="89"/>
                    </a:cxn>
                    <a:cxn ang="0">
                      <a:pos x="155" y="78"/>
                    </a:cxn>
                    <a:cxn ang="0">
                      <a:pos x="153" y="60"/>
                    </a:cxn>
                    <a:cxn ang="0">
                      <a:pos x="146" y="11"/>
                    </a:cxn>
                    <a:cxn ang="0">
                      <a:pos x="72" y="0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7" name="Freeform 23"/>
                <p:cNvSpPr>
                  <a:spLocks/>
                </p:cNvSpPr>
                <p:nvPr/>
              </p:nvSpPr>
              <p:spPr bwMode="auto">
                <a:xfrm>
                  <a:off x="494" y="700"/>
                  <a:ext cx="88" cy="74"/>
                </a:xfrm>
                <a:custGeom>
                  <a:avLst/>
                  <a:gdLst/>
                  <a:ahLst/>
                  <a:cxnLst>
                    <a:cxn ang="0">
                      <a:pos x="87" y="67"/>
                    </a:cxn>
                    <a:cxn ang="0">
                      <a:pos x="76" y="0"/>
                    </a:cxn>
                    <a:cxn ang="0">
                      <a:pos x="33" y="5"/>
                    </a:cxn>
                    <a:cxn ang="0">
                      <a:pos x="0" y="8"/>
                    </a:cxn>
                    <a:cxn ang="0">
                      <a:pos x="9" y="73"/>
                    </a:cxn>
                    <a:cxn ang="0">
                      <a:pos x="12" y="57"/>
                    </a:cxn>
                    <a:cxn ang="0">
                      <a:pos x="22" y="47"/>
                    </a:cxn>
                    <a:cxn ang="0">
                      <a:pos x="40" y="43"/>
                    </a:cxn>
                    <a:cxn ang="0">
                      <a:pos x="60" y="44"/>
                    </a:cxn>
                    <a:cxn ang="0">
                      <a:pos x="76" y="51"/>
                    </a:cxn>
                    <a:cxn ang="0">
                      <a:pos x="87" y="67"/>
                    </a:cxn>
                  </a:cxnLst>
                  <a:rect l="0" t="0" r="r" b="b"/>
                  <a:pathLst>
                    <a:path w="88" h="74">
                      <a:moveTo>
                        <a:pt x="87" y="67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8"/>
                      </a:lnTo>
                      <a:lnTo>
                        <a:pt x="9" y="73"/>
                      </a:lnTo>
                      <a:lnTo>
                        <a:pt x="12" y="57"/>
                      </a:lnTo>
                      <a:lnTo>
                        <a:pt x="22" y="47"/>
                      </a:lnTo>
                      <a:lnTo>
                        <a:pt x="40" y="43"/>
                      </a:lnTo>
                      <a:lnTo>
                        <a:pt x="60" y="44"/>
                      </a:lnTo>
                      <a:lnTo>
                        <a:pt x="76" y="51"/>
                      </a:lnTo>
                      <a:lnTo>
                        <a:pt x="87" y="6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8" name="Freeform 24"/>
                <p:cNvSpPr>
                  <a:spLocks/>
                </p:cNvSpPr>
                <p:nvPr/>
              </p:nvSpPr>
              <p:spPr bwMode="auto">
                <a:xfrm>
                  <a:off x="386" y="479"/>
                  <a:ext cx="319" cy="286"/>
                </a:xfrm>
                <a:custGeom>
                  <a:avLst/>
                  <a:gdLst/>
                  <a:ahLst/>
                  <a:cxnLst>
                    <a:cxn ang="0">
                      <a:pos x="317" y="275"/>
                    </a:cxn>
                    <a:cxn ang="0">
                      <a:pos x="315" y="254"/>
                    </a:cxn>
                    <a:cxn ang="0">
                      <a:pos x="306" y="235"/>
                    </a:cxn>
                    <a:cxn ang="0">
                      <a:pos x="299" y="219"/>
                    </a:cxn>
                    <a:cxn ang="0">
                      <a:pos x="294" y="194"/>
                    </a:cxn>
                    <a:cxn ang="0">
                      <a:pos x="288" y="161"/>
                    </a:cxn>
                    <a:cxn ang="0">
                      <a:pos x="284" y="126"/>
                    </a:cxn>
                    <a:cxn ang="0">
                      <a:pos x="281" y="94"/>
                    </a:cxn>
                    <a:cxn ang="0">
                      <a:pos x="279" y="67"/>
                    </a:cxn>
                    <a:cxn ang="0">
                      <a:pos x="278" y="43"/>
                    </a:cxn>
                    <a:cxn ang="0">
                      <a:pos x="270" y="29"/>
                    </a:cxn>
                    <a:cxn ang="0">
                      <a:pos x="255" y="16"/>
                    </a:cxn>
                    <a:cxn ang="0">
                      <a:pos x="240" y="9"/>
                    </a:cxn>
                    <a:cxn ang="0">
                      <a:pos x="216" y="2"/>
                    </a:cxn>
                    <a:cxn ang="0">
                      <a:pos x="189" y="0"/>
                    </a:cxn>
                    <a:cxn ang="0">
                      <a:pos x="147" y="0"/>
                    </a:cxn>
                    <a:cxn ang="0">
                      <a:pos x="110" y="2"/>
                    </a:cxn>
                    <a:cxn ang="0">
                      <a:pos x="74" y="9"/>
                    </a:cxn>
                    <a:cxn ang="0">
                      <a:pos x="41" y="21"/>
                    </a:cxn>
                    <a:cxn ang="0">
                      <a:pos x="20" y="35"/>
                    </a:cxn>
                    <a:cxn ang="0">
                      <a:pos x="8" y="47"/>
                    </a:cxn>
                    <a:cxn ang="0">
                      <a:pos x="0" y="61"/>
                    </a:cxn>
                    <a:cxn ang="0">
                      <a:pos x="2" y="75"/>
                    </a:cxn>
                    <a:cxn ang="0">
                      <a:pos x="5" y="89"/>
                    </a:cxn>
                    <a:cxn ang="0">
                      <a:pos x="15" y="104"/>
                    </a:cxn>
                    <a:cxn ang="0">
                      <a:pos x="23" y="123"/>
                    </a:cxn>
                    <a:cxn ang="0">
                      <a:pos x="27" y="149"/>
                    </a:cxn>
                    <a:cxn ang="0">
                      <a:pos x="30" y="176"/>
                    </a:cxn>
                    <a:cxn ang="0">
                      <a:pos x="35" y="200"/>
                    </a:cxn>
                    <a:cxn ang="0">
                      <a:pos x="36" y="235"/>
                    </a:cxn>
                    <a:cxn ang="0">
                      <a:pos x="38" y="265"/>
                    </a:cxn>
                    <a:cxn ang="0">
                      <a:pos x="38" y="285"/>
                    </a:cxn>
                    <a:cxn ang="0">
                      <a:pos x="48" y="260"/>
                    </a:cxn>
                    <a:cxn ang="0">
                      <a:pos x="68" y="248"/>
                    </a:cxn>
                    <a:cxn ang="0">
                      <a:pos x="86" y="241"/>
                    </a:cxn>
                    <a:cxn ang="0">
                      <a:pos x="108" y="236"/>
                    </a:cxn>
                    <a:cxn ang="0">
                      <a:pos x="143" y="229"/>
                    </a:cxn>
                    <a:cxn ang="0">
                      <a:pos x="177" y="228"/>
                    </a:cxn>
                    <a:cxn ang="0">
                      <a:pos x="197" y="228"/>
                    </a:cxn>
                    <a:cxn ang="0">
                      <a:pos x="228" y="230"/>
                    </a:cxn>
                    <a:cxn ang="0">
                      <a:pos x="264" y="237"/>
                    </a:cxn>
                    <a:cxn ang="0">
                      <a:pos x="287" y="246"/>
                    </a:cxn>
                    <a:cxn ang="0">
                      <a:pos x="302" y="255"/>
                    </a:cxn>
                    <a:cxn ang="0">
                      <a:pos x="318" y="268"/>
                    </a:cxn>
                  </a:cxnLst>
                  <a:rect l="0" t="0" r="r" b="b"/>
                  <a:pathLst>
                    <a:path w="319" h="286">
                      <a:moveTo>
                        <a:pt x="317" y="275"/>
                      </a:moveTo>
                      <a:lnTo>
                        <a:pt x="315" y="254"/>
                      </a:lnTo>
                      <a:lnTo>
                        <a:pt x="306" y="235"/>
                      </a:lnTo>
                      <a:lnTo>
                        <a:pt x="299" y="219"/>
                      </a:lnTo>
                      <a:lnTo>
                        <a:pt x="294" y="194"/>
                      </a:lnTo>
                      <a:lnTo>
                        <a:pt x="288" y="161"/>
                      </a:lnTo>
                      <a:lnTo>
                        <a:pt x="284" y="126"/>
                      </a:lnTo>
                      <a:lnTo>
                        <a:pt x="281" y="94"/>
                      </a:lnTo>
                      <a:lnTo>
                        <a:pt x="279" y="67"/>
                      </a:lnTo>
                      <a:lnTo>
                        <a:pt x="278" y="43"/>
                      </a:lnTo>
                      <a:lnTo>
                        <a:pt x="270" y="29"/>
                      </a:lnTo>
                      <a:lnTo>
                        <a:pt x="255" y="16"/>
                      </a:lnTo>
                      <a:lnTo>
                        <a:pt x="240" y="9"/>
                      </a:lnTo>
                      <a:lnTo>
                        <a:pt x="216" y="2"/>
                      </a:lnTo>
                      <a:lnTo>
                        <a:pt x="189" y="0"/>
                      </a:lnTo>
                      <a:lnTo>
                        <a:pt x="147" y="0"/>
                      </a:lnTo>
                      <a:lnTo>
                        <a:pt x="110" y="2"/>
                      </a:lnTo>
                      <a:lnTo>
                        <a:pt x="74" y="9"/>
                      </a:lnTo>
                      <a:lnTo>
                        <a:pt x="41" y="21"/>
                      </a:lnTo>
                      <a:lnTo>
                        <a:pt x="20" y="35"/>
                      </a:lnTo>
                      <a:lnTo>
                        <a:pt x="8" y="47"/>
                      </a:lnTo>
                      <a:lnTo>
                        <a:pt x="0" y="61"/>
                      </a:lnTo>
                      <a:lnTo>
                        <a:pt x="2" y="75"/>
                      </a:lnTo>
                      <a:lnTo>
                        <a:pt x="5" y="89"/>
                      </a:lnTo>
                      <a:lnTo>
                        <a:pt x="15" y="104"/>
                      </a:lnTo>
                      <a:lnTo>
                        <a:pt x="23" y="123"/>
                      </a:lnTo>
                      <a:lnTo>
                        <a:pt x="27" y="149"/>
                      </a:lnTo>
                      <a:lnTo>
                        <a:pt x="30" y="176"/>
                      </a:lnTo>
                      <a:lnTo>
                        <a:pt x="35" y="200"/>
                      </a:lnTo>
                      <a:lnTo>
                        <a:pt x="36" y="235"/>
                      </a:lnTo>
                      <a:lnTo>
                        <a:pt x="38" y="265"/>
                      </a:lnTo>
                      <a:lnTo>
                        <a:pt x="38" y="285"/>
                      </a:lnTo>
                      <a:lnTo>
                        <a:pt x="48" y="260"/>
                      </a:lnTo>
                      <a:lnTo>
                        <a:pt x="68" y="248"/>
                      </a:lnTo>
                      <a:lnTo>
                        <a:pt x="86" y="241"/>
                      </a:lnTo>
                      <a:lnTo>
                        <a:pt x="108" y="236"/>
                      </a:lnTo>
                      <a:lnTo>
                        <a:pt x="143" y="229"/>
                      </a:lnTo>
                      <a:lnTo>
                        <a:pt x="177" y="228"/>
                      </a:lnTo>
                      <a:lnTo>
                        <a:pt x="197" y="228"/>
                      </a:lnTo>
                      <a:lnTo>
                        <a:pt x="228" y="230"/>
                      </a:lnTo>
                      <a:lnTo>
                        <a:pt x="264" y="237"/>
                      </a:lnTo>
                      <a:lnTo>
                        <a:pt x="287" y="246"/>
                      </a:lnTo>
                      <a:lnTo>
                        <a:pt x="302" y="255"/>
                      </a:lnTo>
                      <a:lnTo>
                        <a:pt x="318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09" name="Freeform 25"/>
                <p:cNvSpPr>
                  <a:spLocks/>
                </p:cNvSpPr>
                <p:nvPr/>
              </p:nvSpPr>
              <p:spPr bwMode="auto">
                <a:xfrm>
                  <a:off x="5101" y="537"/>
                  <a:ext cx="551" cy="335"/>
                </a:xfrm>
                <a:custGeom>
                  <a:avLst/>
                  <a:gdLst/>
                  <a:ahLst/>
                  <a:cxnLst>
                    <a:cxn ang="0">
                      <a:pos x="534" y="48"/>
                    </a:cxn>
                    <a:cxn ang="0">
                      <a:pos x="550" y="117"/>
                    </a:cxn>
                    <a:cxn ang="0">
                      <a:pos x="540" y="142"/>
                    </a:cxn>
                    <a:cxn ang="0">
                      <a:pos x="517" y="179"/>
                    </a:cxn>
                    <a:cxn ang="0">
                      <a:pos x="493" y="212"/>
                    </a:cxn>
                    <a:cxn ang="0">
                      <a:pos x="465" y="239"/>
                    </a:cxn>
                    <a:cxn ang="0">
                      <a:pos x="430" y="267"/>
                    </a:cxn>
                    <a:cxn ang="0">
                      <a:pos x="397" y="286"/>
                    </a:cxn>
                    <a:cxn ang="0">
                      <a:pos x="361" y="304"/>
                    </a:cxn>
                    <a:cxn ang="0">
                      <a:pos x="315" y="320"/>
                    </a:cxn>
                    <a:cxn ang="0">
                      <a:pos x="280" y="328"/>
                    </a:cxn>
                    <a:cxn ang="0">
                      <a:pos x="238" y="334"/>
                    </a:cxn>
                    <a:cxn ang="0">
                      <a:pos x="199" y="334"/>
                    </a:cxn>
                    <a:cxn ang="0">
                      <a:pos x="157" y="329"/>
                    </a:cxn>
                    <a:cxn ang="0">
                      <a:pos x="114" y="317"/>
                    </a:cxn>
                    <a:cxn ang="0">
                      <a:pos x="75" y="298"/>
                    </a:cxn>
                    <a:cxn ang="0">
                      <a:pos x="52" y="282"/>
                    </a:cxn>
                    <a:cxn ang="0">
                      <a:pos x="24" y="258"/>
                    </a:cxn>
                    <a:cxn ang="0">
                      <a:pos x="9" y="238"/>
                    </a:cxn>
                    <a:cxn ang="0">
                      <a:pos x="0" y="222"/>
                    </a:cxn>
                    <a:cxn ang="0">
                      <a:pos x="0" y="204"/>
                    </a:cxn>
                    <a:cxn ang="0">
                      <a:pos x="6" y="182"/>
                    </a:cxn>
                    <a:cxn ang="0">
                      <a:pos x="18" y="166"/>
                    </a:cxn>
                    <a:cxn ang="0">
                      <a:pos x="27" y="131"/>
                    </a:cxn>
                    <a:cxn ang="0">
                      <a:pos x="31" y="112"/>
                    </a:cxn>
                    <a:cxn ang="0">
                      <a:pos x="283" y="128"/>
                    </a:cxn>
                    <a:cxn ang="0">
                      <a:pos x="316" y="122"/>
                    </a:cxn>
                    <a:cxn ang="0">
                      <a:pos x="357" y="109"/>
                    </a:cxn>
                    <a:cxn ang="0">
                      <a:pos x="388" y="93"/>
                    </a:cxn>
                    <a:cxn ang="0">
                      <a:pos x="421" y="73"/>
                    </a:cxn>
                    <a:cxn ang="0">
                      <a:pos x="453" y="44"/>
                    </a:cxn>
                    <a:cxn ang="0">
                      <a:pos x="472" y="19"/>
                    </a:cxn>
                    <a:cxn ang="0">
                      <a:pos x="486" y="0"/>
                    </a:cxn>
                    <a:cxn ang="0">
                      <a:pos x="534" y="48"/>
                    </a:cxn>
                  </a:cxnLst>
                  <a:rect l="0" t="0" r="r" b="b"/>
                  <a:pathLst>
                    <a:path w="551" h="335">
                      <a:moveTo>
                        <a:pt x="534" y="48"/>
                      </a:moveTo>
                      <a:lnTo>
                        <a:pt x="550" y="117"/>
                      </a:lnTo>
                      <a:lnTo>
                        <a:pt x="540" y="142"/>
                      </a:lnTo>
                      <a:lnTo>
                        <a:pt x="517" y="179"/>
                      </a:lnTo>
                      <a:lnTo>
                        <a:pt x="493" y="212"/>
                      </a:lnTo>
                      <a:lnTo>
                        <a:pt x="465" y="239"/>
                      </a:lnTo>
                      <a:lnTo>
                        <a:pt x="430" y="267"/>
                      </a:lnTo>
                      <a:lnTo>
                        <a:pt x="397" y="286"/>
                      </a:lnTo>
                      <a:lnTo>
                        <a:pt x="361" y="304"/>
                      </a:lnTo>
                      <a:lnTo>
                        <a:pt x="315" y="320"/>
                      </a:lnTo>
                      <a:lnTo>
                        <a:pt x="280" y="328"/>
                      </a:lnTo>
                      <a:lnTo>
                        <a:pt x="238" y="334"/>
                      </a:lnTo>
                      <a:lnTo>
                        <a:pt x="199" y="334"/>
                      </a:lnTo>
                      <a:lnTo>
                        <a:pt x="157" y="329"/>
                      </a:lnTo>
                      <a:lnTo>
                        <a:pt x="114" y="317"/>
                      </a:lnTo>
                      <a:lnTo>
                        <a:pt x="75" y="298"/>
                      </a:lnTo>
                      <a:lnTo>
                        <a:pt x="52" y="282"/>
                      </a:lnTo>
                      <a:lnTo>
                        <a:pt x="24" y="258"/>
                      </a:lnTo>
                      <a:lnTo>
                        <a:pt x="9" y="238"/>
                      </a:lnTo>
                      <a:lnTo>
                        <a:pt x="0" y="222"/>
                      </a:lnTo>
                      <a:lnTo>
                        <a:pt x="0" y="204"/>
                      </a:lnTo>
                      <a:lnTo>
                        <a:pt x="6" y="182"/>
                      </a:lnTo>
                      <a:lnTo>
                        <a:pt x="18" y="166"/>
                      </a:lnTo>
                      <a:lnTo>
                        <a:pt x="27" y="131"/>
                      </a:lnTo>
                      <a:lnTo>
                        <a:pt x="31" y="112"/>
                      </a:lnTo>
                      <a:lnTo>
                        <a:pt x="283" y="128"/>
                      </a:lnTo>
                      <a:lnTo>
                        <a:pt x="316" y="122"/>
                      </a:lnTo>
                      <a:lnTo>
                        <a:pt x="357" y="109"/>
                      </a:lnTo>
                      <a:lnTo>
                        <a:pt x="388" y="93"/>
                      </a:lnTo>
                      <a:lnTo>
                        <a:pt x="421" y="73"/>
                      </a:lnTo>
                      <a:lnTo>
                        <a:pt x="453" y="44"/>
                      </a:lnTo>
                      <a:lnTo>
                        <a:pt x="472" y="19"/>
                      </a:lnTo>
                      <a:lnTo>
                        <a:pt x="486" y="0"/>
                      </a:lnTo>
                      <a:lnTo>
                        <a:pt x="534" y="4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10" name="Freeform 26"/>
                <p:cNvSpPr>
                  <a:spLocks/>
                </p:cNvSpPr>
                <p:nvPr/>
              </p:nvSpPr>
              <p:spPr bwMode="auto">
                <a:xfrm>
                  <a:off x="5197" y="119"/>
                  <a:ext cx="475" cy="55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94"/>
                    </a:cxn>
                    <a:cxn ang="0">
                      <a:pos x="28" y="291"/>
                    </a:cxn>
                    <a:cxn ang="0">
                      <a:pos x="63" y="293"/>
                    </a:cxn>
                    <a:cxn ang="0">
                      <a:pos x="121" y="299"/>
                    </a:cxn>
                    <a:cxn ang="0">
                      <a:pos x="178" y="310"/>
                    </a:cxn>
                    <a:cxn ang="0">
                      <a:pos x="231" y="323"/>
                    </a:cxn>
                    <a:cxn ang="0">
                      <a:pos x="274" y="339"/>
                    </a:cxn>
                    <a:cxn ang="0">
                      <a:pos x="325" y="364"/>
                    </a:cxn>
                    <a:cxn ang="0">
                      <a:pos x="364" y="390"/>
                    </a:cxn>
                    <a:cxn ang="0">
                      <a:pos x="393" y="415"/>
                    </a:cxn>
                    <a:cxn ang="0">
                      <a:pos x="414" y="439"/>
                    </a:cxn>
                    <a:cxn ang="0">
                      <a:pos x="427" y="461"/>
                    </a:cxn>
                    <a:cxn ang="0">
                      <a:pos x="439" y="488"/>
                    </a:cxn>
                    <a:cxn ang="0">
                      <a:pos x="444" y="513"/>
                    </a:cxn>
                    <a:cxn ang="0">
                      <a:pos x="451" y="551"/>
                    </a:cxn>
                    <a:cxn ang="0">
                      <a:pos x="457" y="518"/>
                    </a:cxn>
                    <a:cxn ang="0">
                      <a:pos x="466" y="481"/>
                    </a:cxn>
                    <a:cxn ang="0">
                      <a:pos x="469" y="453"/>
                    </a:cxn>
                    <a:cxn ang="0">
                      <a:pos x="474" y="420"/>
                    </a:cxn>
                    <a:cxn ang="0">
                      <a:pos x="472" y="393"/>
                    </a:cxn>
                    <a:cxn ang="0">
                      <a:pos x="466" y="361"/>
                    </a:cxn>
                    <a:cxn ang="0">
                      <a:pos x="459" y="317"/>
                    </a:cxn>
                    <a:cxn ang="0">
                      <a:pos x="444" y="279"/>
                    </a:cxn>
                    <a:cxn ang="0">
                      <a:pos x="424" y="238"/>
                    </a:cxn>
                    <a:cxn ang="0">
                      <a:pos x="399" y="196"/>
                    </a:cxn>
                    <a:cxn ang="0">
                      <a:pos x="363" y="152"/>
                    </a:cxn>
                    <a:cxn ang="0">
                      <a:pos x="322" y="116"/>
                    </a:cxn>
                    <a:cxn ang="0">
                      <a:pos x="286" y="87"/>
                    </a:cxn>
                    <a:cxn ang="0">
                      <a:pos x="241" y="60"/>
                    </a:cxn>
                    <a:cxn ang="0">
                      <a:pos x="195" y="40"/>
                    </a:cxn>
                    <a:cxn ang="0">
                      <a:pos x="141" y="21"/>
                    </a:cxn>
                    <a:cxn ang="0">
                      <a:pos x="94" y="10"/>
                    </a:cxn>
                    <a:cxn ang="0">
                      <a:pos x="39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75" h="552">
                      <a:moveTo>
                        <a:pt x="0" y="0"/>
                      </a:moveTo>
                      <a:lnTo>
                        <a:pt x="0" y="294"/>
                      </a:lnTo>
                      <a:lnTo>
                        <a:pt x="28" y="291"/>
                      </a:lnTo>
                      <a:lnTo>
                        <a:pt x="63" y="293"/>
                      </a:lnTo>
                      <a:lnTo>
                        <a:pt x="121" y="299"/>
                      </a:lnTo>
                      <a:lnTo>
                        <a:pt x="178" y="310"/>
                      </a:lnTo>
                      <a:lnTo>
                        <a:pt x="231" y="323"/>
                      </a:lnTo>
                      <a:lnTo>
                        <a:pt x="274" y="339"/>
                      </a:lnTo>
                      <a:lnTo>
                        <a:pt x="325" y="364"/>
                      </a:lnTo>
                      <a:lnTo>
                        <a:pt x="364" y="390"/>
                      </a:lnTo>
                      <a:lnTo>
                        <a:pt x="393" y="415"/>
                      </a:lnTo>
                      <a:lnTo>
                        <a:pt x="414" y="439"/>
                      </a:lnTo>
                      <a:lnTo>
                        <a:pt x="427" y="461"/>
                      </a:lnTo>
                      <a:lnTo>
                        <a:pt x="439" y="488"/>
                      </a:lnTo>
                      <a:lnTo>
                        <a:pt x="444" y="513"/>
                      </a:lnTo>
                      <a:lnTo>
                        <a:pt x="451" y="551"/>
                      </a:lnTo>
                      <a:lnTo>
                        <a:pt x="457" y="518"/>
                      </a:lnTo>
                      <a:lnTo>
                        <a:pt x="466" y="481"/>
                      </a:lnTo>
                      <a:lnTo>
                        <a:pt x="469" y="453"/>
                      </a:lnTo>
                      <a:lnTo>
                        <a:pt x="474" y="420"/>
                      </a:lnTo>
                      <a:lnTo>
                        <a:pt x="472" y="393"/>
                      </a:lnTo>
                      <a:lnTo>
                        <a:pt x="466" y="361"/>
                      </a:lnTo>
                      <a:lnTo>
                        <a:pt x="459" y="317"/>
                      </a:lnTo>
                      <a:lnTo>
                        <a:pt x="444" y="279"/>
                      </a:lnTo>
                      <a:lnTo>
                        <a:pt x="424" y="238"/>
                      </a:lnTo>
                      <a:lnTo>
                        <a:pt x="399" y="196"/>
                      </a:lnTo>
                      <a:lnTo>
                        <a:pt x="363" y="152"/>
                      </a:lnTo>
                      <a:lnTo>
                        <a:pt x="322" y="116"/>
                      </a:lnTo>
                      <a:lnTo>
                        <a:pt x="286" y="87"/>
                      </a:lnTo>
                      <a:lnTo>
                        <a:pt x="241" y="60"/>
                      </a:lnTo>
                      <a:lnTo>
                        <a:pt x="195" y="40"/>
                      </a:lnTo>
                      <a:lnTo>
                        <a:pt x="141" y="21"/>
                      </a:lnTo>
                      <a:lnTo>
                        <a:pt x="94" y="10"/>
                      </a:lnTo>
                      <a:lnTo>
                        <a:pt x="39" y="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11" name="Freeform 27"/>
                <p:cNvSpPr>
                  <a:spLocks/>
                </p:cNvSpPr>
                <p:nvPr/>
              </p:nvSpPr>
              <p:spPr bwMode="auto">
                <a:xfrm>
                  <a:off x="5228" y="687"/>
                  <a:ext cx="156" cy="117"/>
                </a:xfrm>
                <a:custGeom>
                  <a:avLst/>
                  <a:gdLst/>
                  <a:ahLst/>
                  <a:cxnLst>
                    <a:cxn ang="0">
                      <a:pos x="83" y="0"/>
                    </a:cxn>
                    <a:cxn ang="0">
                      <a:pos x="134" y="19"/>
                    </a:cxn>
                    <a:cxn ang="0">
                      <a:pos x="152" y="45"/>
                    </a:cxn>
                    <a:cxn ang="0">
                      <a:pos x="155" y="70"/>
                    </a:cxn>
                    <a:cxn ang="0">
                      <a:pos x="155" y="83"/>
                    </a:cxn>
                    <a:cxn ang="0">
                      <a:pos x="146" y="99"/>
                    </a:cxn>
                    <a:cxn ang="0">
                      <a:pos x="126" y="107"/>
                    </a:cxn>
                    <a:cxn ang="0">
                      <a:pos x="105" y="113"/>
                    </a:cxn>
                    <a:cxn ang="0">
                      <a:pos x="86" y="116"/>
                    </a:cxn>
                    <a:cxn ang="0">
                      <a:pos x="69" y="116"/>
                    </a:cxn>
                    <a:cxn ang="0">
                      <a:pos x="41" y="111"/>
                    </a:cxn>
                    <a:cxn ang="0">
                      <a:pos x="21" y="106"/>
                    </a:cxn>
                    <a:cxn ang="0">
                      <a:pos x="9" y="98"/>
                    </a:cxn>
                    <a:cxn ang="0">
                      <a:pos x="2" y="89"/>
                    </a:cxn>
                    <a:cxn ang="0">
                      <a:pos x="0" y="78"/>
                    </a:cxn>
                    <a:cxn ang="0">
                      <a:pos x="2" y="60"/>
                    </a:cxn>
                    <a:cxn ang="0">
                      <a:pos x="9" y="11"/>
                    </a:cxn>
                    <a:cxn ang="0">
                      <a:pos x="83" y="0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12" name="Freeform 28"/>
                <p:cNvSpPr>
                  <a:spLocks/>
                </p:cNvSpPr>
                <p:nvPr/>
              </p:nvSpPr>
              <p:spPr bwMode="auto">
                <a:xfrm>
                  <a:off x="5224" y="699"/>
                  <a:ext cx="88" cy="75"/>
                </a:xfrm>
                <a:custGeom>
                  <a:avLst/>
                  <a:gdLst/>
                  <a:ahLst/>
                  <a:cxnLst>
                    <a:cxn ang="0">
                      <a:pos x="0" y="69"/>
                    </a:cxn>
                    <a:cxn ang="0">
                      <a:pos x="11" y="0"/>
                    </a:cxn>
                    <a:cxn ang="0">
                      <a:pos x="54" y="5"/>
                    </a:cxn>
                    <a:cxn ang="0">
                      <a:pos x="87" y="9"/>
                    </a:cxn>
                    <a:cxn ang="0">
                      <a:pos x="78" y="74"/>
                    </a:cxn>
                    <a:cxn ang="0">
                      <a:pos x="75" y="59"/>
                    </a:cxn>
                    <a:cxn ang="0">
                      <a:pos x="65" y="48"/>
                    </a:cxn>
                    <a:cxn ang="0">
                      <a:pos x="47" y="44"/>
                    </a:cxn>
                    <a:cxn ang="0">
                      <a:pos x="27" y="45"/>
                    </a:cxn>
                    <a:cxn ang="0">
                      <a:pos x="11" y="52"/>
                    </a:cxn>
                    <a:cxn ang="0">
                      <a:pos x="0" y="69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13" name="Freeform 29"/>
                <p:cNvSpPr>
                  <a:spLocks/>
                </p:cNvSpPr>
                <p:nvPr/>
              </p:nvSpPr>
              <p:spPr bwMode="auto">
                <a:xfrm>
                  <a:off x="5101" y="479"/>
                  <a:ext cx="319" cy="286"/>
                </a:xfrm>
                <a:custGeom>
                  <a:avLst/>
                  <a:gdLst/>
                  <a:ahLst/>
                  <a:cxnLst>
                    <a:cxn ang="0">
                      <a:pos x="1" y="275"/>
                    </a:cxn>
                    <a:cxn ang="0">
                      <a:pos x="3" y="254"/>
                    </a:cxn>
                    <a:cxn ang="0">
                      <a:pos x="12" y="235"/>
                    </a:cxn>
                    <a:cxn ang="0">
                      <a:pos x="19" y="219"/>
                    </a:cxn>
                    <a:cxn ang="0">
                      <a:pos x="24" y="194"/>
                    </a:cxn>
                    <a:cxn ang="0">
                      <a:pos x="30" y="161"/>
                    </a:cxn>
                    <a:cxn ang="0">
                      <a:pos x="34" y="126"/>
                    </a:cxn>
                    <a:cxn ang="0">
                      <a:pos x="37" y="94"/>
                    </a:cxn>
                    <a:cxn ang="0">
                      <a:pos x="39" y="67"/>
                    </a:cxn>
                    <a:cxn ang="0">
                      <a:pos x="40" y="43"/>
                    </a:cxn>
                    <a:cxn ang="0">
                      <a:pos x="48" y="29"/>
                    </a:cxn>
                    <a:cxn ang="0">
                      <a:pos x="63" y="16"/>
                    </a:cxn>
                    <a:cxn ang="0">
                      <a:pos x="78" y="9"/>
                    </a:cxn>
                    <a:cxn ang="0">
                      <a:pos x="102" y="2"/>
                    </a:cxn>
                    <a:cxn ang="0">
                      <a:pos x="129" y="0"/>
                    </a:cxn>
                    <a:cxn ang="0">
                      <a:pos x="171" y="0"/>
                    </a:cxn>
                    <a:cxn ang="0">
                      <a:pos x="208" y="2"/>
                    </a:cxn>
                    <a:cxn ang="0">
                      <a:pos x="244" y="9"/>
                    </a:cxn>
                    <a:cxn ang="0">
                      <a:pos x="277" y="21"/>
                    </a:cxn>
                    <a:cxn ang="0">
                      <a:pos x="298" y="35"/>
                    </a:cxn>
                    <a:cxn ang="0">
                      <a:pos x="310" y="47"/>
                    </a:cxn>
                    <a:cxn ang="0">
                      <a:pos x="318" y="61"/>
                    </a:cxn>
                    <a:cxn ang="0">
                      <a:pos x="316" y="75"/>
                    </a:cxn>
                    <a:cxn ang="0">
                      <a:pos x="313" y="89"/>
                    </a:cxn>
                    <a:cxn ang="0">
                      <a:pos x="303" y="104"/>
                    </a:cxn>
                    <a:cxn ang="0">
                      <a:pos x="295" y="123"/>
                    </a:cxn>
                    <a:cxn ang="0">
                      <a:pos x="291" y="149"/>
                    </a:cxn>
                    <a:cxn ang="0">
                      <a:pos x="288" y="176"/>
                    </a:cxn>
                    <a:cxn ang="0">
                      <a:pos x="283" y="200"/>
                    </a:cxn>
                    <a:cxn ang="0">
                      <a:pos x="282" y="235"/>
                    </a:cxn>
                    <a:cxn ang="0">
                      <a:pos x="280" y="265"/>
                    </a:cxn>
                    <a:cxn ang="0">
                      <a:pos x="280" y="285"/>
                    </a:cxn>
                    <a:cxn ang="0">
                      <a:pos x="270" y="260"/>
                    </a:cxn>
                    <a:cxn ang="0">
                      <a:pos x="250" y="248"/>
                    </a:cxn>
                    <a:cxn ang="0">
                      <a:pos x="232" y="241"/>
                    </a:cxn>
                    <a:cxn ang="0">
                      <a:pos x="210" y="236"/>
                    </a:cxn>
                    <a:cxn ang="0">
                      <a:pos x="175" y="229"/>
                    </a:cxn>
                    <a:cxn ang="0">
                      <a:pos x="141" y="228"/>
                    </a:cxn>
                    <a:cxn ang="0">
                      <a:pos x="121" y="228"/>
                    </a:cxn>
                    <a:cxn ang="0">
                      <a:pos x="90" y="230"/>
                    </a:cxn>
                    <a:cxn ang="0">
                      <a:pos x="54" y="237"/>
                    </a:cxn>
                    <a:cxn ang="0">
                      <a:pos x="31" y="246"/>
                    </a:cxn>
                    <a:cxn ang="0">
                      <a:pos x="16" y="255"/>
                    </a:cxn>
                    <a:cxn ang="0">
                      <a:pos x="0" y="268"/>
                    </a:cxn>
                  </a:cxnLst>
                  <a:rect l="0" t="0" r="r" b="b"/>
                  <a:pathLst>
                    <a:path w="319" h="286">
                      <a:moveTo>
                        <a:pt x="1" y="275"/>
                      </a:moveTo>
                      <a:lnTo>
                        <a:pt x="3" y="254"/>
                      </a:lnTo>
                      <a:lnTo>
                        <a:pt x="12" y="235"/>
                      </a:lnTo>
                      <a:lnTo>
                        <a:pt x="19" y="219"/>
                      </a:lnTo>
                      <a:lnTo>
                        <a:pt x="24" y="194"/>
                      </a:lnTo>
                      <a:lnTo>
                        <a:pt x="30" y="161"/>
                      </a:lnTo>
                      <a:lnTo>
                        <a:pt x="34" y="126"/>
                      </a:lnTo>
                      <a:lnTo>
                        <a:pt x="37" y="94"/>
                      </a:lnTo>
                      <a:lnTo>
                        <a:pt x="39" y="67"/>
                      </a:lnTo>
                      <a:lnTo>
                        <a:pt x="40" y="43"/>
                      </a:lnTo>
                      <a:lnTo>
                        <a:pt x="48" y="29"/>
                      </a:lnTo>
                      <a:lnTo>
                        <a:pt x="63" y="16"/>
                      </a:lnTo>
                      <a:lnTo>
                        <a:pt x="78" y="9"/>
                      </a:lnTo>
                      <a:lnTo>
                        <a:pt x="102" y="2"/>
                      </a:lnTo>
                      <a:lnTo>
                        <a:pt x="129" y="0"/>
                      </a:lnTo>
                      <a:lnTo>
                        <a:pt x="171" y="0"/>
                      </a:lnTo>
                      <a:lnTo>
                        <a:pt x="208" y="2"/>
                      </a:lnTo>
                      <a:lnTo>
                        <a:pt x="244" y="9"/>
                      </a:lnTo>
                      <a:lnTo>
                        <a:pt x="277" y="21"/>
                      </a:lnTo>
                      <a:lnTo>
                        <a:pt x="298" y="35"/>
                      </a:lnTo>
                      <a:lnTo>
                        <a:pt x="310" y="47"/>
                      </a:lnTo>
                      <a:lnTo>
                        <a:pt x="318" y="61"/>
                      </a:lnTo>
                      <a:lnTo>
                        <a:pt x="316" y="75"/>
                      </a:lnTo>
                      <a:lnTo>
                        <a:pt x="313" y="89"/>
                      </a:lnTo>
                      <a:lnTo>
                        <a:pt x="303" y="104"/>
                      </a:lnTo>
                      <a:lnTo>
                        <a:pt x="295" y="123"/>
                      </a:lnTo>
                      <a:lnTo>
                        <a:pt x="291" y="149"/>
                      </a:lnTo>
                      <a:lnTo>
                        <a:pt x="288" y="176"/>
                      </a:lnTo>
                      <a:lnTo>
                        <a:pt x="283" y="200"/>
                      </a:lnTo>
                      <a:lnTo>
                        <a:pt x="282" y="235"/>
                      </a:lnTo>
                      <a:lnTo>
                        <a:pt x="280" y="265"/>
                      </a:lnTo>
                      <a:lnTo>
                        <a:pt x="280" y="285"/>
                      </a:lnTo>
                      <a:lnTo>
                        <a:pt x="270" y="260"/>
                      </a:lnTo>
                      <a:lnTo>
                        <a:pt x="250" y="248"/>
                      </a:lnTo>
                      <a:lnTo>
                        <a:pt x="232" y="241"/>
                      </a:lnTo>
                      <a:lnTo>
                        <a:pt x="210" y="236"/>
                      </a:lnTo>
                      <a:lnTo>
                        <a:pt x="175" y="229"/>
                      </a:lnTo>
                      <a:lnTo>
                        <a:pt x="141" y="228"/>
                      </a:lnTo>
                      <a:lnTo>
                        <a:pt x="121" y="228"/>
                      </a:lnTo>
                      <a:lnTo>
                        <a:pt x="90" y="230"/>
                      </a:lnTo>
                      <a:lnTo>
                        <a:pt x="54" y="237"/>
                      </a:lnTo>
                      <a:lnTo>
                        <a:pt x="31" y="246"/>
                      </a:lnTo>
                      <a:lnTo>
                        <a:pt x="16" y="255"/>
                      </a:lnTo>
                      <a:lnTo>
                        <a:pt x="0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4814" name="Freeform 30"/>
                <p:cNvSpPr>
                  <a:spLocks/>
                </p:cNvSpPr>
                <p:nvPr/>
              </p:nvSpPr>
              <p:spPr bwMode="auto">
                <a:xfrm>
                  <a:off x="4371" y="119"/>
                  <a:ext cx="832" cy="4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56"/>
                    </a:cxn>
                    <a:cxn ang="0">
                      <a:pos x="84" y="374"/>
                    </a:cxn>
                    <a:cxn ang="0">
                      <a:pos x="153" y="393"/>
                    </a:cxn>
                    <a:cxn ang="0">
                      <a:pos x="210" y="404"/>
                    </a:cxn>
                    <a:cxn ang="0">
                      <a:pos x="258" y="410"/>
                    </a:cxn>
                    <a:cxn ang="0">
                      <a:pos x="312" y="416"/>
                    </a:cxn>
                    <a:cxn ang="0">
                      <a:pos x="402" y="419"/>
                    </a:cxn>
                    <a:cxn ang="0">
                      <a:pos x="485" y="412"/>
                    </a:cxn>
                    <a:cxn ang="0">
                      <a:pos x="570" y="399"/>
                    </a:cxn>
                    <a:cxn ang="0">
                      <a:pos x="652" y="377"/>
                    </a:cxn>
                    <a:cxn ang="0">
                      <a:pos x="724" y="347"/>
                    </a:cxn>
                    <a:cxn ang="0">
                      <a:pos x="784" y="306"/>
                    </a:cxn>
                    <a:cxn ang="0">
                      <a:pos x="829" y="291"/>
                    </a:cxn>
                    <a:cxn ang="0">
                      <a:pos x="831" y="2"/>
                    </a:cxn>
                    <a:cxn ang="0">
                      <a:pos x="786" y="9"/>
                    </a:cxn>
                    <a:cxn ang="0">
                      <a:pos x="726" y="29"/>
                    </a:cxn>
                    <a:cxn ang="0">
                      <a:pos x="654" y="55"/>
                    </a:cxn>
                    <a:cxn ang="0">
                      <a:pos x="585" y="70"/>
                    </a:cxn>
                    <a:cxn ang="0">
                      <a:pos x="515" y="78"/>
                    </a:cxn>
                    <a:cxn ang="0">
                      <a:pos x="468" y="82"/>
                    </a:cxn>
                    <a:cxn ang="0">
                      <a:pos x="428" y="84"/>
                    </a:cxn>
                    <a:cxn ang="0">
                      <a:pos x="358" y="84"/>
                    </a:cxn>
                    <a:cxn ang="0">
                      <a:pos x="314" y="81"/>
                    </a:cxn>
                    <a:cxn ang="0">
                      <a:pos x="274" y="76"/>
                    </a:cxn>
                    <a:cxn ang="0">
                      <a:pos x="229" y="73"/>
                    </a:cxn>
                    <a:cxn ang="0">
                      <a:pos x="190" y="66"/>
                    </a:cxn>
                    <a:cxn ang="0">
                      <a:pos x="140" y="57"/>
                    </a:cxn>
                    <a:cxn ang="0">
                      <a:pos x="96" y="44"/>
                    </a:cxn>
                    <a:cxn ang="0">
                      <a:pos x="49" y="2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32" h="420">
                      <a:moveTo>
                        <a:pt x="0" y="0"/>
                      </a:moveTo>
                      <a:lnTo>
                        <a:pt x="0" y="356"/>
                      </a:lnTo>
                      <a:lnTo>
                        <a:pt x="84" y="374"/>
                      </a:lnTo>
                      <a:lnTo>
                        <a:pt x="153" y="393"/>
                      </a:lnTo>
                      <a:lnTo>
                        <a:pt x="210" y="404"/>
                      </a:lnTo>
                      <a:lnTo>
                        <a:pt x="258" y="410"/>
                      </a:lnTo>
                      <a:lnTo>
                        <a:pt x="312" y="416"/>
                      </a:lnTo>
                      <a:lnTo>
                        <a:pt x="402" y="419"/>
                      </a:lnTo>
                      <a:lnTo>
                        <a:pt x="485" y="412"/>
                      </a:lnTo>
                      <a:lnTo>
                        <a:pt x="570" y="399"/>
                      </a:lnTo>
                      <a:lnTo>
                        <a:pt x="652" y="377"/>
                      </a:lnTo>
                      <a:lnTo>
                        <a:pt x="724" y="347"/>
                      </a:lnTo>
                      <a:lnTo>
                        <a:pt x="784" y="306"/>
                      </a:lnTo>
                      <a:lnTo>
                        <a:pt x="829" y="291"/>
                      </a:lnTo>
                      <a:lnTo>
                        <a:pt x="831" y="2"/>
                      </a:lnTo>
                      <a:lnTo>
                        <a:pt x="786" y="9"/>
                      </a:lnTo>
                      <a:lnTo>
                        <a:pt x="726" y="29"/>
                      </a:lnTo>
                      <a:lnTo>
                        <a:pt x="654" y="55"/>
                      </a:lnTo>
                      <a:lnTo>
                        <a:pt x="585" y="70"/>
                      </a:lnTo>
                      <a:lnTo>
                        <a:pt x="515" y="78"/>
                      </a:lnTo>
                      <a:lnTo>
                        <a:pt x="468" y="82"/>
                      </a:lnTo>
                      <a:lnTo>
                        <a:pt x="428" y="84"/>
                      </a:lnTo>
                      <a:lnTo>
                        <a:pt x="358" y="84"/>
                      </a:lnTo>
                      <a:lnTo>
                        <a:pt x="314" y="81"/>
                      </a:lnTo>
                      <a:lnTo>
                        <a:pt x="274" y="76"/>
                      </a:lnTo>
                      <a:lnTo>
                        <a:pt x="229" y="73"/>
                      </a:lnTo>
                      <a:lnTo>
                        <a:pt x="190" y="66"/>
                      </a:lnTo>
                      <a:lnTo>
                        <a:pt x="140" y="57"/>
                      </a:lnTo>
                      <a:lnTo>
                        <a:pt x="96" y="44"/>
                      </a:lnTo>
                      <a:lnTo>
                        <a:pt x="49" y="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74815" name="Freeform 31"/>
              <p:cNvSpPr>
                <a:spLocks/>
              </p:cNvSpPr>
              <p:nvPr/>
            </p:nvSpPr>
            <p:spPr bwMode="auto">
              <a:xfrm>
                <a:off x="5217" y="774"/>
                <a:ext cx="156" cy="118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134" y="19"/>
                  </a:cxn>
                  <a:cxn ang="0">
                    <a:pos x="152" y="46"/>
                  </a:cxn>
                  <a:cxn ang="0">
                    <a:pos x="155" y="70"/>
                  </a:cxn>
                  <a:cxn ang="0">
                    <a:pos x="155" y="84"/>
                  </a:cxn>
                  <a:cxn ang="0">
                    <a:pos x="146" y="100"/>
                  </a:cxn>
                  <a:cxn ang="0">
                    <a:pos x="126" y="108"/>
                  </a:cxn>
                  <a:cxn ang="0">
                    <a:pos x="105" y="114"/>
                  </a:cxn>
                  <a:cxn ang="0">
                    <a:pos x="86" y="117"/>
                  </a:cxn>
                  <a:cxn ang="0">
                    <a:pos x="69" y="117"/>
                  </a:cxn>
                  <a:cxn ang="0">
                    <a:pos x="41" y="112"/>
                  </a:cxn>
                  <a:cxn ang="0">
                    <a:pos x="21" y="107"/>
                  </a:cxn>
                  <a:cxn ang="0">
                    <a:pos x="9" y="98"/>
                  </a:cxn>
                  <a:cxn ang="0">
                    <a:pos x="2" y="90"/>
                  </a:cxn>
                  <a:cxn ang="0">
                    <a:pos x="0" y="78"/>
                  </a:cxn>
                  <a:cxn ang="0">
                    <a:pos x="2" y="60"/>
                  </a:cxn>
                  <a:cxn ang="0">
                    <a:pos x="9" y="11"/>
                  </a:cxn>
                  <a:cxn ang="0">
                    <a:pos x="83" y="0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16" name="Freeform 32"/>
              <p:cNvSpPr>
                <a:spLocks/>
              </p:cNvSpPr>
              <p:nvPr/>
            </p:nvSpPr>
            <p:spPr bwMode="auto">
              <a:xfrm>
                <a:off x="5213" y="787"/>
                <a:ext cx="88" cy="74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11" y="0"/>
                  </a:cxn>
                  <a:cxn ang="0">
                    <a:pos x="54" y="5"/>
                  </a:cxn>
                  <a:cxn ang="0">
                    <a:pos x="87" y="9"/>
                  </a:cxn>
                  <a:cxn ang="0">
                    <a:pos x="78" y="73"/>
                  </a:cxn>
                  <a:cxn ang="0">
                    <a:pos x="75" y="58"/>
                  </a:cxn>
                  <a:cxn ang="0">
                    <a:pos x="65" y="47"/>
                  </a:cxn>
                  <a:cxn ang="0">
                    <a:pos x="47" y="44"/>
                  </a:cxn>
                  <a:cxn ang="0">
                    <a:pos x="27" y="45"/>
                  </a:cxn>
                  <a:cxn ang="0">
                    <a:pos x="11" y="52"/>
                  </a:cxn>
                  <a:cxn ang="0">
                    <a:pos x="0" y="68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17" name="Freeform 33"/>
              <p:cNvSpPr>
                <a:spLocks/>
              </p:cNvSpPr>
              <p:nvPr/>
            </p:nvSpPr>
            <p:spPr bwMode="auto">
              <a:xfrm>
                <a:off x="423" y="765"/>
                <a:ext cx="156" cy="118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1" y="19"/>
                  </a:cxn>
                  <a:cxn ang="0">
                    <a:pos x="3" y="46"/>
                  </a:cxn>
                  <a:cxn ang="0">
                    <a:pos x="0" y="70"/>
                  </a:cxn>
                  <a:cxn ang="0">
                    <a:pos x="0" y="84"/>
                  </a:cxn>
                  <a:cxn ang="0">
                    <a:pos x="9" y="100"/>
                  </a:cxn>
                  <a:cxn ang="0">
                    <a:pos x="29" y="108"/>
                  </a:cxn>
                  <a:cxn ang="0">
                    <a:pos x="50" y="114"/>
                  </a:cxn>
                  <a:cxn ang="0">
                    <a:pos x="69" y="117"/>
                  </a:cxn>
                  <a:cxn ang="0">
                    <a:pos x="86" y="117"/>
                  </a:cxn>
                  <a:cxn ang="0">
                    <a:pos x="114" y="112"/>
                  </a:cxn>
                  <a:cxn ang="0">
                    <a:pos x="134" y="107"/>
                  </a:cxn>
                  <a:cxn ang="0">
                    <a:pos x="146" y="98"/>
                  </a:cxn>
                  <a:cxn ang="0">
                    <a:pos x="153" y="90"/>
                  </a:cxn>
                  <a:cxn ang="0">
                    <a:pos x="155" y="78"/>
                  </a:cxn>
                  <a:cxn ang="0">
                    <a:pos x="153" y="60"/>
                  </a:cxn>
                  <a:cxn ang="0">
                    <a:pos x="146" y="11"/>
                  </a:cxn>
                  <a:cxn ang="0">
                    <a:pos x="72" y="0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18" name="Freeform 34"/>
              <p:cNvSpPr>
                <a:spLocks/>
              </p:cNvSpPr>
              <p:nvPr/>
            </p:nvSpPr>
            <p:spPr bwMode="auto">
              <a:xfrm>
                <a:off x="495" y="779"/>
                <a:ext cx="88" cy="74"/>
              </a:xfrm>
              <a:custGeom>
                <a:avLst/>
                <a:gdLst/>
                <a:ahLst/>
                <a:cxnLst>
                  <a:cxn ang="0">
                    <a:pos x="87" y="67"/>
                  </a:cxn>
                  <a:cxn ang="0">
                    <a:pos x="76" y="0"/>
                  </a:cxn>
                  <a:cxn ang="0">
                    <a:pos x="33" y="5"/>
                  </a:cxn>
                  <a:cxn ang="0">
                    <a:pos x="0" y="8"/>
                  </a:cxn>
                  <a:cxn ang="0">
                    <a:pos x="9" y="73"/>
                  </a:cxn>
                  <a:cxn ang="0">
                    <a:pos x="12" y="57"/>
                  </a:cxn>
                  <a:cxn ang="0">
                    <a:pos x="22" y="47"/>
                  </a:cxn>
                  <a:cxn ang="0">
                    <a:pos x="40" y="43"/>
                  </a:cxn>
                  <a:cxn ang="0">
                    <a:pos x="60" y="44"/>
                  </a:cxn>
                  <a:cxn ang="0">
                    <a:pos x="76" y="51"/>
                  </a:cxn>
                  <a:cxn ang="0">
                    <a:pos x="87" y="67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19" name="Line 35"/>
              <p:cNvSpPr>
                <a:spLocks noChangeShapeType="1"/>
              </p:cNvSpPr>
              <p:nvPr/>
            </p:nvSpPr>
            <p:spPr bwMode="auto">
              <a:xfrm flipV="1">
                <a:off x="1968" y="350"/>
                <a:ext cx="192" cy="87"/>
              </a:xfrm>
              <a:prstGeom prst="line">
                <a:avLst/>
              </a:prstGeom>
              <a:noFill/>
              <a:ln w="12700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4820" name="Freeform 36"/>
              <p:cNvSpPr>
                <a:spLocks/>
              </p:cNvSpPr>
              <p:nvPr/>
            </p:nvSpPr>
            <p:spPr bwMode="auto">
              <a:xfrm>
                <a:off x="1356" y="63"/>
                <a:ext cx="2967" cy="457"/>
              </a:xfrm>
              <a:custGeom>
                <a:avLst/>
                <a:gdLst/>
                <a:ahLst/>
                <a:cxnLst>
                  <a:cxn ang="0">
                    <a:pos x="0" y="122"/>
                  </a:cxn>
                  <a:cxn ang="0">
                    <a:pos x="207" y="78"/>
                  </a:cxn>
                  <a:cxn ang="0">
                    <a:pos x="442" y="48"/>
                  </a:cxn>
                  <a:cxn ang="0">
                    <a:pos x="640" y="32"/>
                  </a:cxn>
                  <a:cxn ang="0">
                    <a:pos x="897" y="16"/>
                  </a:cxn>
                  <a:cxn ang="0">
                    <a:pos x="1215" y="2"/>
                  </a:cxn>
                  <a:cxn ang="0">
                    <a:pos x="1392" y="0"/>
                  </a:cxn>
                  <a:cxn ang="0">
                    <a:pos x="1710" y="0"/>
                  </a:cxn>
                  <a:cxn ang="0">
                    <a:pos x="1997" y="10"/>
                  </a:cxn>
                  <a:cxn ang="0">
                    <a:pos x="2258" y="21"/>
                  </a:cxn>
                  <a:cxn ang="0">
                    <a:pos x="2493" y="38"/>
                  </a:cxn>
                  <a:cxn ang="0">
                    <a:pos x="2674" y="54"/>
                  </a:cxn>
                  <a:cxn ang="0">
                    <a:pos x="2828" y="73"/>
                  </a:cxn>
                  <a:cxn ang="0">
                    <a:pos x="2966" y="92"/>
                  </a:cxn>
                  <a:cxn ang="0">
                    <a:pos x="2966" y="456"/>
                  </a:cxn>
                  <a:cxn ang="0">
                    <a:pos x="2833" y="434"/>
                  </a:cxn>
                  <a:cxn ang="0">
                    <a:pos x="2563" y="399"/>
                  </a:cxn>
                  <a:cxn ang="0">
                    <a:pos x="2382" y="382"/>
                  </a:cxn>
                  <a:cxn ang="0">
                    <a:pos x="2134" y="366"/>
                  </a:cxn>
                  <a:cxn ang="0">
                    <a:pos x="1944" y="358"/>
                  </a:cxn>
                  <a:cxn ang="0">
                    <a:pos x="1746" y="350"/>
                  </a:cxn>
                  <a:cxn ang="0">
                    <a:pos x="1529" y="350"/>
                  </a:cxn>
                  <a:cxn ang="0">
                    <a:pos x="1295" y="350"/>
                  </a:cxn>
                  <a:cxn ang="0">
                    <a:pos x="1047" y="355"/>
                  </a:cxn>
                  <a:cxn ang="0">
                    <a:pos x="853" y="363"/>
                  </a:cxn>
                  <a:cxn ang="0">
                    <a:pos x="654" y="374"/>
                  </a:cxn>
                  <a:cxn ang="0">
                    <a:pos x="468" y="388"/>
                  </a:cxn>
                  <a:cxn ang="0">
                    <a:pos x="296" y="404"/>
                  </a:cxn>
                  <a:cxn ang="0">
                    <a:pos x="150" y="423"/>
                  </a:cxn>
                  <a:cxn ang="0">
                    <a:pos x="13" y="445"/>
                  </a:cxn>
                  <a:cxn ang="0">
                    <a:pos x="0" y="122"/>
                  </a:cxn>
                </a:cxnLst>
                <a:rect l="0" t="0" r="r" b="b"/>
                <a:pathLst>
                  <a:path w="2967" h="457">
                    <a:moveTo>
                      <a:pt x="0" y="122"/>
                    </a:moveTo>
                    <a:lnTo>
                      <a:pt x="207" y="78"/>
                    </a:lnTo>
                    <a:lnTo>
                      <a:pt x="442" y="48"/>
                    </a:lnTo>
                    <a:lnTo>
                      <a:pt x="640" y="32"/>
                    </a:lnTo>
                    <a:lnTo>
                      <a:pt x="897" y="16"/>
                    </a:lnTo>
                    <a:lnTo>
                      <a:pt x="1215" y="2"/>
                    </a:lnTo>
                    <a:lnTo>
                      <a:pt x="1392" y="0"/>
                    </a:lnTo>
                    <a:lnTo>
                      <a:pt x="1710" y="0"/>
                    </a:lnTo>
                    <a:lnTo>
                      <a:pt x="1997" y="10"/>
                    </a:lnTo>
                    <a:lnTo>
                      <a:pt x="2258" y="21"/>
                    </a:lnTo>
                    <a:lnTo>
                      <a:pt x="2493" y="38"/>
                    </a:lnTo>
                    <a:lnTo>
                      <a:pt x="2674" y="54"/>
                    </a:lnTo>
                    <a:lnTo>
                      <a:pt x="2828" y="73"/>
                    </a:lnTo>
                    <a:lnTo>
                      <a:pt x="2966" y="92"/>
                    </a:lnTo>
                    <a:lnTo>
                      <a:pt x="2966" y="456"/>
                    </a:lnTo>
                    <a:lnTo>
                      <a:pt x="2833" y="434"/>
                    </a:lnTo>
                    <a:lnTo>
                      <a:pt x="2563" y="399"/>
                    </a:lnTo>
                    <a:lnTo>
                      <a:pt x="2382" y="382"/>
                    </a:lnTo>
                    <a:lnTo>
                      <a:pt x="2134" y="366"/>
                    </a:lnTo>
                    <a:lnTo>
                      <a:pt x="1944" y="358"/>
                    </a:lnTo>
                    <a:lnTo>
                      <a:pt x="1746" y="350"/>
                    </a:lnTo>
                    <a:lnTo>
                      <a:pt x="1529" y="350"/>
                    </a:lnTo>
                    <a:lnTo>
                      <a:pt x="1295" y="350"/>
                    </a:lnTo>
                    <a:lnTo>
                      <a:pt x="1047" y="355"/>
                    </a:lnTo>
                    <a:lnTo>
                      <a:pt x="853" y="363"/>
                    </a:lnTo>
                    <a:lnTo>
                      <a:pt x="654" y="374"/>
                    </a:lnTo>
                    <a:lnTo>
                      <a:pt x="468" y="388"/>
                    </a:lnTo>
                    <a:lnTo>
                      <a:pt x="296" y="404"/>
                    </a:lnTo>
                    <a:lnTo>
                      <a:pt x="150" y="423"/>
                    </a:lnTo>
                    <a:lnTo>
                      <a:pt x="13" y="445"/>
                    </a:lnTo>
                    <a:lnTo>
                      <a:pt x="0" y="122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1" name="Freeform 37"/>
              <p:cNvSpPr>
                <a:spLocks/>
              </p:cNvSpPr>
              <p:nvPr/>
            </p:nvSpPr>
            <p:spPr bwMode="auto">
              <a:xfrm>
                <a:off x="555" y="159"/>
                <a:ext cx="823" cy="431"/>
              </a:xfrm>
              <a:custGeom>
                <a:avLst/>
                <a:gdLst/>
                <a:ahLst/>
                <a:cxnLst>
                  <a:cxn ang="0">
                    <a:pos x="815" y="27"/>
                  </a:cxn>
                  <a:cxn ang="0">
                    <a:pos x="822" y="350"/>
                  </a:cxn>
                  <a:cxn ang="0">
                    <a:pos x="746" y="382"/>
                  </a:cxn>
                  <a:cxn ang="0">
                    <a:pos x="676" y="404"/>
                  </a:cxn>
                  <a:cxn ang="0">
                    <a:pos x="619" y="415"/>
                  </a:cxn>
                  <a:cxn ang="0">
                    <a:pos x="571" y="421"/>
                  </a:cxn>
                  <a:cxn ang="0">
                    <a:pos x="517" y="427"/>
                  </a:cxn>
                  <a:cxn ang="0">
                    <a:pos x="427" y="430"/>
                  </a:cxn>
                  <a:cxn ang="0">
                    <a:pos x="344" y="423"/>
                  </a:cxn>
                  <a:cxn ang="0">
                    <a:pos x="259" y="410"/>
                  </a:cxn>
                  <a:cxn ang="0">
                    <a:pos x="177" y="388"/>
                  </a:cxn>
                  <a:cxn ang="0">
                    <a:pos x="105" y="358"/>
                  </a:cxn>
                  <a:cxn ang="0">
                    <a:pos x="41" y="325"/>
                  </a:cxn>
                  <a:cxn ang="0">
                    <a:pos x="0" y="294"/>
                  </a:cxn>
                  <a:cxn ang="0">
                    <a:pos x="0" y="0"/>
                  </a:cxn>
                  <a:cxn ang="0">
                    <a:pos x="46" y="25"/>
                  </a:cxn>
                  <a:cxn ang="0">
                    <a:pos x="105" y="47"/>
                  </a:cxn>
                  <a:cxn ang="0">
                    <a:pos x="175" y="66"/>
                  </a:cxn>
                  <a:cxn ang="0">
                    <a:pos x="244" y="81"/>
                  </a:cxn>
                  <a:cxn ang="0">
                    <a:pos x="314" y="89"/>
                  </a:cxn>
                  <a:cxn ang="0">
                    <a:pos x="361" y="93"/>
                  </a:cxn>
                  <a:cxn ang="0">
                    <a:pos x="401" y="95"/>
                  </a:cxn>
                  <a:cxn ang="0">
                    <a:pos x="471" y="95"/>
                  </a:cxn>
                  <a:cxn ang="0">
                    <a:pos x="515" y="92"/>
                  </a:cxn>
                  <a:cxn ang="0">
                    <a:pos x="555" y="87"/>
                  </a:cxn>
                  <a:cxn ang="0">
                    <a:pos x="600" y="84"/>
                  </a:cxn>
                  <a:cxn ang="0">
                    <a:pos x="640" y="76"/>
                  </a:cxn>
                  <a:cxn ang="0">
                    <a:pos x="689" y="67"/>
                  </a:cxn>
                  <a:cxn ang="0">
                    <a:pos x="733" y="55"/>
                  </a:cxn>
                  <a:cxn ang="0">
                    <a:pos x="777" y="41"/>
                  </a:cxn>
                  <a:cxn ang="0">
                    <a:pos x="815" y="27"/>
                  </a:cxn>
                </a:cxnLst>
                <a:rect l="0" t="0" r="r" b="b"/>
                <a:pathLst>
                  <a:path w="823" h="431">
                    <a:moveTo>
                      <a:pt x="815" y="27"/>
                    </a:moveTo>
                    <a:lnTo>
                      <a:pt x="822" y="350"/>
                    </a:lnTo>
                    <a:lnTo>
                      <a:pt x="746" y="382"/>
                    </a:lnTo>
                    <a:lnTo>
                      <a:pt x="676" y="404"/>
                    </a:lnTo>
                    <a:lnTo>
                      <a:pt x="619" y="415"/>
                    </a:lnTo>
                    <a:lnTo>
                      <a:pt x="571" y="421"/>
                    </a:lnTo>
                    <a:lnTo>
                      <a:pt x="517" y="427"/>
                    </a:lnTo>
                    <a:lnTo>
                      <a:pt x="427" y="430"/>
                    </a:lnTo>
                    <a:lnTo>
                      <a:pt x="344" y="423"/>
                    </a:lnTo>
                    <a:lnTo>
                      <a:pt x="259" y="410"/>
                    </a:lnTo>
                    <a:lnTo>
                      <a:pt x="177" y="388"/>
                    </a:lnTo>
                    <a:lnTo>
                      <a:pt x="105" y="358"/>
                    </a:lnTo>
                    <a:lnTo>
                      <a:pt x="41" y="325"/>
                    </a:lnTo>
                    <a:lnTo>
                      <a:pt x="0" y="294"/>
                    </a:lnTo>
                    <a:lnTo>
                      <a:pt x="0" y="0"/>
                    </a:lnTo>
                    <a:lnTo>
                      <a:pt x="46" y="25"/>
                    </a:lnTo>
                    <a:lnTo>
                      <a:pt x="105" y="47"/>
                    </a:lnTo>
                    <a:lnTo>
                      <a:pt x="175" y="66"/>
                    </a:lnTo>
                    <a:lnTo>
                      <a:pt x="244" y="81"/>
                    </a:lnTo>
                    <a:lnTo>
                      <a:pt x="314" y="89"/>
                    </a:lnTo>
                    <a:lnTo>
                      <a:pt x="361" y="93"/>
                    </a:lnTo>
                    <a:lnTo>
                      <a:pt x="401" y="95"/>
                    </a:lnTo>
                    <a:lnTo>
                      <a:pt x="471" y="95"/>
                    </a:lnTo>
                    <a:lnTo>
                      <a:pt x="515" y="92"/>
                    </a:lnTo>
                    <a:lnTo>
                      <a:pt x="555" y="87"/>
                    </a:lnTo>
                    <a:lnTo>
                      <a:pt x="600" y="84"/>
                    </a:lnTo>
                    <a:lnTo>
                      <a:pt x="640" y="76"/>
                    </a:lnTo>
                    <a:lnTo>
                      <a:pt x="689" y="67"/>
                    </a:lnTo>
                    <a:lnTo>
                      <a:pt x="733" y="55"/>
                    </a:lnTo>
                    <a:lnTo>
                      <a:pt x="777" y="41"/>
                    </a:lnTo>
                    <a:lnTo>
                      <a:pt x="815" y="2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2" name="Freeform 38"/>
              <p:cNvSpPr>
                <a:spLocks/>
              </p:cNvSpPr>
              <p:nvPr/>
            </p:nvSpPr>
            <p:spPr bwMode="auto">
              <a:xfrm>
                <a:off x="102" y="573"/>
                <a:ext cx="551" cy="340"/>
              </a:xfrm>
              <a:custGeom>
                <a:avLst/>
                <a:gdLst/>
                <a:ahLst/>
                <a:cxnLst>
                  <a:cxn ang="0">
                    <a:pos x="16" y="53"/>
                  </a:cxn>
                  <a:cxn ang="0">
                    <a:pos x="0" y="122"/>
                  </a:cxn>
                  <a:cxn ang="0">
                    <a:pos x="10" y="146"/>
                  </a:cxn>
                  <a:cxn ang="0">
                    <a:pos x="33" y="184"/>
                  </a:cxn>
                  <a:cxn ang="0">
                    <a:pos x="57" y="217"/>
                  </a:cxn>
                  <a:cxn ang="0">
                    <a:pos x="85" y="244"/>
                  </a:cxn>
                  <a:cxn ang="0">
                    <a:pos x="120" y="271"/>
                  </a:cxn>
                  <a:cxn ang="0">
                    <a:pos x="153" y="290"/>
                  </a:cxn>
                  <a:cxn ang="0">
                    <a:pos x="189" y="309"/>
                  </a:cxn>
                  <a:cxn ang="0">
                    <a:pos x="235" y="325"/>
                  </a:cxn>
                  <a:cxn ang="0">
                    <a:pos x="270" y="333"/>
                  </a:cxn>
                  <a:cxn ang="0">
                    <a:pos x="312" y="339"/>
                  </a:cxn>
                  <a:cxn ang="0">
                    <a:pos x="351" y="339"/>
                  </a:cxn>
                  <a:cxn ang="0">
                    <a:pos x="393" y="334"/>
                  </a:cxn>
                  <a:cxn ang="0">
                    <a:pos x="436" y="322"/>
                  </a:cxn>
                  <a:cxn ang="0">
                    <a:pos x="475" y="303"/>
                  </a:cxn>
                  <a:cxn ang="0">
                    <a:pos x="498" y="287"/>
                  </a:cxn>
                  <a:cxn ang="0">
                    <a:pos x="526" y="263"/>
                  </a:cxn>
                  <a:cxn ang="0">
                    <a:pos x="541" y="243"/>
                  </a:cxn>
                  <a:cxn ang="0">
                    <a:pos x="550" y="227"/>
                  </a:cxn>
                  <a:cxn ang="0">
                    <a:pos x="550" y="209"/>
                  </a:cxn>
                  <a:cxn ang="0">
                    <a:pos x="544" y="187"/>
                  </a:cxn>
                  <a:cxn ang="0">
                    <a:pos x="532" y="171"/>
                  </a:cxn>
                  <a:cxn ang="0">
                    <a:pos x="523" y="135"/>
                  </a:cxn>
                  <a:cxn ang="0">
                    <a:pos x="519" y="116"/>
                  </a:cxn>
                  <a:cxn ang="0">
                    <a:pos x="267" y="133"/>
                  </a:cxn>
                  <a:cxn ang="0">
                    <a:pos x="234" y="126"/>
                  </a:cxn>
                  <a:cxn ang="0">
                    <a:pos x="193" y="114"/>
                  </a:cxn>
                  <a:cxn ang="0">
                    <a:pos x="162" y="97"/>
                  </a:cxn>
                  <a:cxn ang="0">
                    <a:pos x="129" y="77"/>
                  </a:cxn>
                  <a:cxn ang="0">
                    <a:pos x="97" y="48"/>
                  </a:cxn>
                  <a:cxn ang="0">
                    <a:pos x="78" y="24"/>
                  </a:cxn>
                  <a:cxn ang="0">
                    <a:pos x="60" y="0"/>
                  </a:cxn>
                  <a:cxn ang="0">
                    <a:pos x="16" y="53"/>
                  </a:cxn>
                </a:cxnLst>
                <a:rect l="0" t="0" r="r" b="b"/>
                <a:pathLst>
                  <a:path w="551" h="340">
                    <a:moveTo>
                      <a:pt x="16" y="53"/>
                    </a:moveTo>
                    <a:lnTo>
                      <a:pt x="0" y="122"/>
                    </a:lnTo>
                    <a:lnTo>
                      <a:pt x="10" y="146"/>
                    </a:lnTo>
                    <a:lnTo>
                      <a:pt x="33" y="184"/>
                    </a:lnTo>
                    <a:lnTo>
                      <a:pt x="57" y="217"/>
                    </a:lnTo>
                    <a:lnTo>
                      <a:pt x="85" y="244"/>
                    </a:lnTo>
                    <a:lnTo>
                      <a:pt x="120" y="271"/>
                    </a:lnTo>
                    <a:lnTo>
                      <a:pt x="153" y="290"/>
                    </a:lnTo>
                    <a:lnTo>
                      <a:pt x="189" y="309"/>
                    </a:lnTo>
                    <a:lnTo>
                      <a:pt x="235" y="325"/>
                    </a:lnTo>
                    <a:lnTo>
                      <a:pt x="270" y="333"/>
                    </a:lnTo>
                    <a:lnTo>
                      <a:pt x="312" y="339"/>
                    </a:lnTo>
                    <a:lnTo>
                      <a:pt x="351" y="339"/>
                    </a:lnTo>
                    <a:lnTo>
                      <a:pt x="393" y="334"/>
                    </a:lnTo>
                    <a:lnTo>
                      <a:pt x="436" y="322"/>
                    </a:lnTo>
                    <a:lnTo>
                      <a:pt x="475" y="303"/>
                    </a:lnTo>
                    <a:lnTo>
                      <a:pt x="498" y="287"/>
                    </a:lnTo>
                    <a:lnTo>
                      <a:pt x="526" y="263"/>
                    </a:lnTo>
                    <a:lnTo>
                      <a:pt x="541" y="243"/>
                    </a:lnTo>
                    <a:lnTo>
                      <a:pt x="550" y="227"/>
                    </a:lnTo>
                    <a:lnTo>
                      <a:pt x="550" y="209"/>
                    </a:lnTo>
                    <a:lnTo>
                      <a:pt x="544" y="187"/>
                    </a:lnTo>
                    <a:lnTo>
                      <a:pt x="532" y="171"/>
                    </a:lnTo>
                    <a:lnTo>
                      <a:pt x="523" y="135"/>
                    </a:lnTo>
                    <a:lnTo>
                      <a:pt x="519" y="116"/>
                    </a:lnTo>
                    <a:lnTo>
                      <a:pt x="267" y="133"/>
                    </a:lnTo>
                    <a:lnTo>
                      <a:pt x="234" y="126"/>
                    </a:lnTo>
                    <a:lnTo>
                      <a:pt x="193" y="114"/>
                    </a:lnTo>
                    <a:lnTo>
                      <a:pt x="162" y="97"/>
                    </a:lnTo>
                    <a:lnTo>
                      <a:pt x="129" y="77"/>
                    </a:lnTo>
                    <a:lnTo>
                      <a:pt x="97" y="48"/>
                    </a:lnTo>
                    <a:lnTo>
                      <a:pt x="78" y="24"/>
                    </a:lnTo>
                    <a:lnTo>
                      <a:pt x="60" y="0"/>
                    </a:lnTo>
                    <a:lnTo>
                      <a:pt x="16" y="53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3" name="Freeform 39"/>
              <p:cNvSpPr>
                <a:spLocks/>
              </p:cNvSpPr>
              <p:nvPr/>
            </p:nvSpPr>
            <p:spPr bwMode="auto">
              <a:xfrm>
                <a:off x="82" y="160"/>
                <a:ext cx="475" cy="552"/>
              </a:xfrm>
              <a:custGeom>
                <a:avLst/>
                <a:gdLst/>
                <a:ahLst/>
                <a:cxnLst>
                  <a:cxn ang="0">
                    <a:pos x="474" y="0"/>
                  </a:cxn>
                  <a:cxn ang="0">
                    <a:pos x="474" y="294"/>
                  </a:cxn>
                  <a:cxn ang="0">
                    <a:pos x="446" y="291"/>
                  </a:cxn>
                  <a:cxn ang="0">
                    <a:pos x="411" y="293"/>
                  </a:cxn>
                  <a:cxn ang="0">
                    <a:pos x="353" y="299"/>
                  </a:cxn>
                  <a:cxn ang="0">
                    <a:pos x="296" y="310"/>
                  </a:cxn>
                  <a:cxn ang="0">
                    <a:pos x="243" y="323"/>
                  </a:cxn>
                  <a:cxn ang="0">
                    <a:pos x="200" y="339"/>
                  </a:cxn>
                  <a:cxn ang="0">
                    <a:pos x="149" y="364"/>
                  </a:cxn>
                  <a:cxn ang="0">
                    <a:pos x="110" y="390"/>
                  </a:cxn>
                  <a:cxn ang="0">
                    <a:pos x="81" y="415"/>
                  </a:cxn>
                  <a:cxn ang="0">
                    <a:pos x="60" y="439"/>
                  </a:cxn>
                  <a:cxn ang="0">
                    <a:pos x="47" y="461"/>
                  </a:cxn>
                  <a:cxn ang="0">
                    <a:pos x="35" y="488"/>
                  </a:cxn>
                  <a:cxn ang="0">
                    <a:pos x="30" y="513"/>
                  </a:cxn>
                  <a:cxn ang="0">
                    <a:pos x="23" y="551"/>
                  </a:cxn>
                  <a:cxn ang="0">
                    <a:pos x="17" y="518"/>
                  </a:cxn>
                  <a:cxn ang="0">
                    <a:pos x="8" y="481"/>
                  </a:cxn>
                  <a:cxn ang="0">
                    <a:pos x="5" y="453"/>
                  </a:cxn>
                  <a:cxn ang="0">
                    <a:pos x="0" y="420"/>
                  </a:cxn>
                  <a:cxn ang="0">
                    <a:pos x="2" y="393"/>
                  </a:cxn>
                  <a:cxn ang="0">
                    <a:pos x="8" y="361"/>
                  </a:cxn>
                  <a:cxn ang="0">
                    <a:pos x="15" y="317"/>
                  </a:cxn>
                  <a:cxn ang="0">
                    <a:pos x="30" y="279"/>
                  </a:cxn>
                  <a:cxn ang="0">
                    <a:pos x="50" y="238"/>
                  </a:cxn>
                  <a:cxn ang="0">
                    <a:pos x="75" y="196"/>
                  </a:cxn>
                  <a:cxn ang="0">
                    <a:pos x="111" y="152"/>
                  </a:cxn>
                  <a:cxn ang="0">
                    <a:pos x="152" y="116"/>
                  </a:cxn>
                  <a:cxn ang="0">
                    <a:pos x="188" y="87"/>
                  </a:cxn>
                  <a:cxn ang="0">
                    <a:pos x="233" y="60"/>
                  </a:cxn>
                  <a:cxn ang="0">
                    <a:pos x="279" y="40"/>
                  </a:cxn>
                  <a:cxn ang="0">
                    <a:pos x="333" y="21"/>
                  </a:cxn>
                  <a:cxn ang="0">
                    <a:pos x="380" y="10"/>
                  </a:cxn>
                  <a:cxn ang="0">
                    <a:pos x="435" y="3"/>
                  </a:cxn>
                  <a:cxn ang="0">
                    <a:pos x="474" y="0"/>
                  </a:cxn>
                </a:cxnLst>
                <a:rect l="0" t="0" r="r" b="b"/>
                <a:pathLst>
                  <a:path w="475" h="552">
                    <a:moveTo>
                      <a:pt x="474" y="0"/>
                    </a:moveTo>
                    <a:lnTo>
                      <a:pt x="474" y="294"/>
                    </a:lnTo>
                    <a:lnTo>
                      <a:pt x="446" y="291"/>
                    </a:lnTo>
                    <a:lnTo>
                      <a:pt x="411" y="293"/>
                    </a:lnTo>
                    <a:lnTo>
                      <a:pt x="353" y="299"/>
                    </a:lnTo>
                    <a:lnTo>
                      <a:pt x="296" y="310"/>
                    </a:lnTo>
                    <a:lnTo>
                      <a:pt x="243" y="323"/>
                    </a:lnTo>
                    <a:lnTo>
                      <a:pt x="200" y="339"/>
                    </a:lnTo>
                    <a:lnTo>
                      <a:pt x="149" y="364"/>
                    </a:lnTo>
                    <a:lnTo>
                      <a:pt x="110" y="390"/>
                    </a:lnTo>
                    <a:lnTo>
                      <a:pt x="81" y="415"/>
                    </a:lnTo>
                    <a:lnTo>
                      <a:pt x="60" y="439"/>
                    </a:lnTo>
                    <a:lnTo>
                      <a:pt x="47" y="461"/>
                    </a:lnTo>
                    <a:lnTo>
                      <a:pt x="35" y="488"/>
                    </a:lnTo>
                    <a:lnTo>
                      <a:pt x="30" y="513"/>
                    </a:lnTo>
                    <a:lnTo>
                      <a:pt x="23" y="551"/>
                    </a:lnTo>
                    <a:lnTo>
                      <a:pt x="17" y="518"/>
                    </a:lnTo>
                    <a:lnTo>
                      <a:pt x="8" y="481"/>
                    </a:lnTo>
                    <a:lnTo>
                      <a:pt x="5" y="453"/>
                    </a:lnTo>
                    <a:lnTo>
                      <a:pt x="0" y="420"/>
                    </a:lnTo>
                    <a:lnTo>
                      <a:pt x="2" y="393"/>
                    </a:lnTo>
                    <a:lnTo>
                      <a:pt x="8" y="361"/>
                    </a:lnTo>
                    <a:lnTo>
                      <a:pt x="15" y="317"/>
                    </a:lnTo>
                    <a:lnTo>
                      <a:pt x="30" y="279"/>
                    </a:lnTo>
                    <a:lnTo>
                      <a:pt x="50" y="238"/>
                    </a:lnTo>
                    <a:lnTo>
                      <a:pt x="75" y="196"/>
                    </a:lnTo>
                    <a:lnTo>
                      <a:pt x="111" y="152"/>
                    </a:lnTo>
                    <a:lnTo>
                      <a:pt x="152" y="116"/>
                    </a:lnTo>
                    <a:lnTo>
                      <a:pt x="188" y="87"/>
                    </a:lnTo>
                    <a:lnTo>
                      <a:pt x="233" y="60"/>
                    </a:lnTo>
                    <a:lnTo>
                      <a:pt x="279" y="40"/>
                    </a:lnTo>
                    <a:lnTo>
                      <a:pt x="333" y="21"/>
                    </a:lnTo>
                    <a:lnTo>
                      <a:pt x="380" y="10"/>
                    </a:lnTo>
                    <a:lnTo>
                      <a:pt x="435" y="3"/>
                    </a:lnTo>
                    <a:lnTo>
                      <a:pt x="474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4" name="Freeform 40"/>
              <p:cNvSpPr>
                <a:spLocks/>
              </p:cNvSpPr>
              <p:nvPr/>
            </p:nvSpPr>
            <p:spPr bwMode="auto">
              <a:xfrm>
                <a:off x="370" y="727"/>
                <a:ext cx="156" cy="118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1" y="19"/>
                  </a:cxn>
                  <a:cxn ang="0">
                    <a:pos x="3" y="46"/>
                  </a:cxn>
                  <a:cxn ang="0">
                    <a:pos x="0" y="70"/>
                  </a:cxn>
                  <a:cxn ang="0">
                    <a:pos x="0" y="84"/>
                  </a:cxn>
                  <a:cxn ang="0">
                    <a:pos x="9" y="100"/>
                  </a:cxn>
                  <a:cxn ang="0">
                    <a:pos x="29" y="108"/>
                  </a:cxn>
                  <a:cxn ang="0">
                    <a:pos x="50" y="114"/>
                  </a:cxn>
                  <a:cxn ang="0">
                    <a:pos x="69" y="117"/>
                  </a:cxn>
                  <a:cxn ang="0">
                    <a:pos x="86" y="117"/>
                  </a:cxn>
                  <a:cxn ang="0">
                    <a:pos x="114" y="112"/>
                  </a:cxn>
                  <a:cxn ang="0">
                    <a:pos x="134" y="107"/>
                  </a:cxn>
                  <a:cxn ang="0">
                    <a:pos x="146" y="98"/>
                  </a:cxn>
                  <a:cxn ang="0">
                    <a:pos x="153" y="90"/>
                  </a:cxn>
                  <a:cxn ang="0">
                    <a:pos x="155" y="78"/>
                  </a:cxn>
                  <a:cxn ang="0">
                    <a:pos x="153" y="60"/>
                  </a:cxn>
                  <a:cxn ang="0">
                    <a:pos x="146" y="11"/>
                  </a:cxn>
                  <a:cxn ang="0">
                    <a:pos x="72" y="0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5" name="Freeform 41"/>
              <p:cNvSpPr>
                <a:spLocks/>
              </p:cNvSpPr>
              <p:nvPr/>
            </p:nvSpPr>
            <p:spPr bwMode="auto">
              <a:xfrm>
                <a:off x="442" y="741"/>
                <a:ext cx="88" cy="74"/>
              </a:xfrm>
              <a:custGeom>
                <a:avLst/>
                <a:gdLst/>
                <a:ahLst/>
                <a:cxnLst>
                  <a:cxn ang="0">
                    <a:pos x="87" y="67"/>
                  </a:cxn>
                  <a:cxn ang="0">
                    <a:pos x="76" y="0"/>
                  </a:cxn>
                  <a:cxn ang="0">
                    <a:pos x="33" y="5"/>
                  </a:cxn>
                  <a:cxn ang="0">
                    <a:pos x="0" y="8"/>
                  </a:cxn>
                  <a:cxn ang="0">
                    <a:pos x="9" y="73"/>
                  </a:cxn>
                  <a:cxn ang="0">
                    <a:pos x="12" y="57"/>
                  </a:cxn>
                  <a:cxn ang="0">
                    <a:pos x="22" y="47"/>
                  </a:cxn>
                  <a:cxn ang="0">
                    <a:pos x="40" y="43"/>
                  </a:cxn>
                  <a:cxn ang="0">
                    <a:pos x="60" y="44"/>
                  </a:cxn>
                  <a:cxn ang="0">
                    <a:pos x="76" y="51"/>
                  </a:cxn>
                  <a:cxn ang="0">
                    <a:pos x="87" y="67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6" name="Freeform 42"/>
              <p:cNvSpPr>
                <a:spLocks/>
              </p:cNvSpPr>
              <p:nvPr/>
            </p:nvSpPr>
            <p:spPr bwMode="auto">
              <a:xfrm>
                <a:off x="334" y="520"/>
                <a:ext cx="319" cy="286"/>
              </a:xfrm>
              <a:custGeom>
                <a:avLst/>
                <a:gdLst/>
                <a:ahLst/>
                <a:cxnLst>
                  <a:cxn ang="0">
                    <a:pos x="317" y="275"/>
                  </a:cxn>
                  <a:cxn ang="0">
                    <a:pos x="315" y="254"/>
                  </a:cxn>
                  <a:cxn ang="0">
                    <a:pos x="306" y="235"/>
                  </a:cxn>
                  <a:cxn ang="0">
                    <a:pos x="299" y="219"/>
                  </a:cxn>
                  <a:cxn ang="0">
                    <a:pos x="294" y="194"/>
                  </a:cxn>
                  <a:cxn ang="0">
                    <a:pos x="288" y="161"/>
                  </a:cxn>
                  <a:cxn ang="0">
                    <a:pos x="284" y="126"/>
                  </a:cxn>
                  <a:cxn ang="0">
                    <a:pos x="281" y="94"/>
                  </a:cxn>
                  <a:cxn ang="0">
                    <a:pos x="279" y="67"/>
                  </a:cxn>
                  <a:cxn ang="0">
                    <a:pos x="278" y="43"/>
                  </a:cxn>
                  <a:cxn ang="0">
                    <a:pos x="270" y="29"/>
                  </a:cxn>
                  <a:cxn ang="0">
                    <a:pos x="255" y="16"/>
                  </a:cxn>
                  <a:cxn ang="0">
                    <a:pos x="240" y="9"/>
                  </a:cxn>
                  <a:cxn ang="0">
                    <a:pos x="216" y="2"/>
                  </a:cxn>
                  <a:cxn ang="0">
                    <a:pos x="189" y="0"/>
                  </a:cxn>
                  <a:cxn ang="0">
                    <a:pos x="147" y="0"/>
                  </a:cxn>
                  <a:cxn ang="0">
                    <a:pos x="110" y="2"/>
                  </a:cxn>
                  <a:cxn ang="0">
                    <a:pos x="74" y="9"/>
                  </a:cxn>
                  <a:cxn ang="0">
                    <a:pos x="41" y="21"/>
                  </a:cxn>
                  <a:cxn ang="0">
                    <a:pos x="20" y="35"/>
                  </a:cxn>
                  <a:cxn ang="0">
                    <a:pos x="8" y="47"/>
                  </a:cxn>
                  <a:cxn ang="0">
                    <a:pos x="0" y="61"/>
                  </a:cxn>
                  <a:cxn ang="0">
                    <a:pos x="2" y="75"/>
                  </a:cxn>
                  <a:cxn ang="0">
                    <a:pos x="5" y="89"/>
                  </a:cxn>
                  <a:cxn ang="0">
                    <a:pos x="15" y="104"/>
                  </a:cxn>
                  <a:cxn ang="0">
                    <a:pos x="23" y="123"/>
                  </a:cxn>
                  <a:cxn ang="0">
                    <a:pos x="27" y="149"/>
                  </a:cxn>
                  <a:cxn ang="0">
                    <a:pos x="30" y="176"/>
                  </a:cxn>
                  <a:cxn ang="0">
                    <a:pos x="35" y="200"/>
                  </a:cxn>
                  <a:cxn ang="0">
                    <a:pos x="36" y="235"/>
                  </a:cxn>
                  <a:cxn ang="0">
                    <a:pos x="38" y="265"/>
                  </a:cxn>
                  <a:cxn ang="0">
                    <a:pos x="38" y="285"/>
                  </a:cxn>
                  <a:cxn ang="0">
                    <a:pos x="48" y="260"/>
                  </a:cxn>
                  <a:cxn ang="0">
                    <a:pos x="68" y="248"/>
                  </a:cxn>
                  <a:cxn ang="0">
                    <a:pos x="86" y="241"/>
                  </a:cxn>
                  <a:cxn ang="0">
                    <a:pos x="108" y="236"/>
                  </a:cxn>
                  <a:cxn ang="0">
                    <a:pos x="143" y="229"/>
                  </a:cxn>
                  <a:cxn ang="0">
                    <a:pos x="177" y="228"/>
                  </a:cxn>
                  <a:cxn ang="0">
                    <a:pos x="197" y="228"/>
                  </a:cxn>
                  <a:cxn ang="0">
                    <a:pos x="228" y="230"/>
                  </a:cxn>
                  <a:cxn ang="0">
                    <a:pos x="264" y="237"/>
                  </a:cxn>
                  <a:cxn ang="0">
                    <a:pos x="287" y="246"/>
                  </a:cxn>
                  <a:cxn ang="0">
                    <a:pos x="302" y="255"/>
                  </a:cxn>
                  <a:cxn ang="0">
                    <a:pos x="318" y="268"/>
                  </a:cxn>
                </a:cxnLst>
                <a:rect l="0" t="0" r="r" b="b"/>
                <a:pathLst>
                  <a:path w="319" h="286">
                    <a:moveTo>
                      <a:pt x="317" y="275"/>
                    </a:moveTo>
                    <a:lnTo>
                      <a:pt x="315" y="254"/>
                    </a:lnTo>
                    <a:lnTo>
                      <a:pt x="306" y="235"/>
                    </a:lnTo>
                    <a:lnTo>
                      <a:pt x="299" y="219"/>
                    </a:lnTo>
                    <a:lnTo>
                      <a:pt x="294" y="194"/>
                    </a:lnTo>
                    <a:lnTo>
                      <a:pt x="288" y="161"/>
                    </a:lnTo>
                    <a:lnTo>
                      <a:pt x="284" y="126"/>
                    </a:lnTo>
                    <a:lnTo>
                      <a:pt x="281" y="94"/>
                    </a:lnTo>
                    <a:lnTo>
                      <a:pt x="279" y="67"/>
                    </a:lnTo>
                    <a:lnTo>
                      <a:pt x="278" y="43"/>
                    </a:lnTo>
                    <a:lnTo>
                      <a:pt x="270" y="29"/>
                    </a:lnTo>
                    <a:lnTo>
                      <a:pt x="255" y="16"/>
                    </a:lnTo>
                    <a:lnTo>
                      <a:pt x="240" y="9"/>
                    </a:lnTo>
                    <a:lnTo>
                      <a:pt x="216" y="2"/>
                    </a:lnTo>
                    <a:lnTo>
                      <a:pt x="189" y="0"/>
                    </a:lnTo>
                    <a:lnTo>
                      <a:pt x="147" y="0"/>
                    </a:lnTo>
                    <a:lnTo>
                      <a:pt x="110" y="2"/>
                    </a:lnTo>
                    <a:lnTo>
                      <a:pt x="74" y="9"/>
                    </a:lnTo>
                    <a:lnTo>
                      <a:pt x="41" y="21"/>
                    </a:lnTo>
                    <a:lnTo>
                      <a:pt x="20" y="35"/>
                    </a:lnTo>
                    <a:lnTo>
                      <a:pt x="8" y="47"/>
                    </a:lnTo>
                    <a:lnTo>
                      <a:pt x="0" y="61"/>
                    </a:lnTo>
                    <a:lnTo>
                      <a:pt x="2" y="75"/>
                    </a:lnTo>
                    <a:lnTo>
                      <a:pt x="5" y="89"/>
                    </a:lnTo>
                    <a:lnTo>
                      <a:pt x="15" y="104"/>
                    </a:lnTo>
                    <a:lnTo>
                      <a:pt x="23" y="123"/>
                    </a:lnTo>
                    <a:lnTo>
                      <a:pt x="27" y="149"/>
                    </a:lnTo>
                    <a:lnTo>
                      <a:pt x="30" y="176"/>
                    </a:lnTo>
                    <a:lnTo>
                      <a:pt x="35" y="200"/>
                    </a:lnTo>
                    <a:lnTo>
                      <a:pt x="36" y="235"/>
                    </a:lnTo>
                    <a:lnTo>
                      <a:pt x="38" y="265"/>
                    </a:lnTo>
                    <a:lnTo>
                      <a:pt x="38" y="285"/>
                    </a:lnTo>
                    <a:lnTo>
                      <a:pt x="48" y="260"/>
                    </a:lnTo>
                    <a:lnTo>
                      <a:pt x="68" y="248"/>
                    </a:lnTo>
                    <a:lnTo>
                      <a:pt x="86" y="241"/>
                    </a:lnTo>
                    <a:lnTo>
                      <a:pt x="108" y="236"/>
                    </a:lnTo>
                    <a:lnTo>
                      <a:pt x="143" y="229"/>
                    </a:lnTo>
                    <a:lnTo>
                      <a:pt x="177" y="228"/>
                    </a:lnTo>
                    <a:lnTo>
                      <a:pt x="197" y="228"/>
                    </a:lnTo>
                    <a:lnTo>
                      <a:pt x="228" y="230"/>
                    </a:lnTo>
                    <a:lnTo>
                      <a:pt x="264" y="237"/>
                    </a:lnTo>
                    <a:lnTo>
                      <a:pt x="287" y="246"/>
                    </a:lnTo>
                    <a:lnTo>
                      <a:pt x="302" y="255"/>
                    </a:lnTo>
                    <a:lnTo>
                      <a:pt x="318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7" name="Freeform 43"/>
              <p:cNvSpPr>
                <a:spLocks/>
              </p:cNvSpPr>
              <p:nvPr/>
            </p:nvSpPr>
            <p:spPr bwMode="auto">
              <a:xfrm>
                <a:off x="5049" y="578"/>
                <a:ext cx="551" cy="335"/>
              </a:xfrm>
              <a:custGeom>
                <a:avLst/>
                <a:gdLst/>
                <a:ahLst/>
                <a:cxnLst>
                  <a:cxn ang="0">
                    <a:pos x="534" y="48"/>
                  </a:cxn>
                  <a:cxn ang="0">
                    <a:pos x="550" y="117"/>
                  </a:cxn>
                  <a:cxn ang="0">
                    <a:pos x="540" y="142"/>
                  </a:cxn>
                  <a:cxn ang="0">
                    <a:pos x="517" y="179"/>
                  </a:cxn>
                  <a:cxn ang="0">
                    <a:pos x="493" y="212"/>
                  </a:cxn>
                  <a:cxn ang="0">
                    <a:pos x="465" y="239"/>
                  </a:cxn>
                  <a:cxn ang="0">
                    <a:pos x="430" y="267"/>
                  </a:cxn>
                  <a:cxn ang="0">
                    <a:pos x="397" y="286"/>
                  </a:cxn>
                  <a:cxn ang="0">
                    <a:pos x="361" y="304"/>
                  </a:cxn>
                  <a:cxn ang="0">
                    <a:pos x="315" y="320"/>
                  </a:cxn>
                  <a:cxn ang="0">
                    <a:pos x="280" y="328"/>
                  </a:cxn>
                  <a:cxn ang="0">
                    <a:pos x="238" y="334"/>
                  </a:cxn>
                  <a:cxn ang="0">
                    <a:pos x="199" y="334"/>
                  </a:cxn>
                  <a:cxn ang="0">
                    <a:pos x="157" y="329"/>
                  </a:cxn>
                  <a:cxn ang="0">
                    <a:pos x="114" y="317"/>
                  </a:cxn>
                  <a:cxn ang="0">
                    <a:pos x="75" y="298"/>
                  </a:cxn>
                  <a:cxn ang="0">
                    <a:pos x="52" y="282"/>
                  </a:cxn>
                  <a:cxn ang="0">
                    <a:pos x="24" y="258"/>
                  </a:cxn>
                  <a:cxn ang="0">
                    <a:pos x="9" y="238"/>
                  </a:cxn>
                  <a:cxn ang="0">
                    <a:pos x="0" y="222"/>
                  </a:cxn>
                  <a:cxn ang="0">
                    <a:pos x="0" y="204"/>
                  </a:cxn>
                  <a:cxn ang="0">
                    <a:pos x="6" y="182"/>
                  </a:cxn>
                  <a:cxn ang="0">
                    <a:pos x="18" y="166"/>
                  </a:cxn>
                  <a:cxn ang="0">
                    <a:pos x="27" y="131"/>
                  </a:cxn>
                  <a:cxn ang="0">
                    <a:pos x="31" y="112"/>
                  </a:cxn>
                  <a:cxn ang="0">
                    <a:pos x="283" y="128"/>
                  </a:cxn>
                  <a:cxn ang="0">
                    <a:pos x="316" y="122"/>
                  </a:cxn>
                  <a:cxn ang="0">
                    <a:pos x="357" y="109"/>
                  </a:cxn>
                  <a:cxn ang="0">
                    <a:pos x="388" y="93"/>
                  </a:cxn>
                  <a:cxn ang="0">
                    <a:pos x="421" y="73"/>
                  </a:cxn>
                  <a:cxn ang="0">
                    <a:pos x="453" y="44"/>
                  </a:cxn>
                  <a:cxn ang="0">
                    <a:pos x="472" y="19"/>
                  </a:cxn>
                  <a:cxn ang="0">
                    <a:pos x="486" y="0"/>
                  </a:cxn>
                  <a:cxn ang="0">
                    <a:pos x="534" y="48"/>
                  </a:cxn>
                </a:cxnLst>
                <a:rect l="0" t="0" r="r" b="b"/>
                <a:pathLst>
                  <a:path w="551" h="335">
                    <a:moveTo>
                      <a:pt x="534" y="48"/>
                    </a:moveTo>
                    <a:lnTo>
                      <a:pt x="550" y="117"/>
                    </a:lnTo>
                    <a:lnTo>
                      <a:pt x="540" y="142"/>
                    </a:lnTo>
                    <a:lnTo>
                      <a:pt x="517" y="179"/>
                    </a:lnTo>
                    <a:lnTo>
                      <a:pt x="493" y="212"/>
                    </a:lnTo>
                    <a:lnTo>
                      <a:pt x="465" y="239"/>
                    </a:lnTo>
                    <a:lnTo>
                      <a:pt x="430" y="267"/>
                    </a:lnTo>
                    <a:lnTo>
                      <a:pt x="397" y="286"/>
                    </a:lnTo>
                    <a:lnTo>
                      <a:pt x="361" y="304"/>
                    </a:lnTo>
                    <a:lnTo>
                      <a:pt x="315" y="320"/>
                    </a:lnTo>
                    <a:lnTo>
                      <a:pt x="280" y="328"/>
                    </a:lnTo>
                    <a:lnTo>
                      <a:pt x="238" y="334"/>
                    </a:lnTo>
                    <a:lnTo>
                      <a:pt x="199" y="334"/>
                    </a:lnTo>
                    <a:lnTo>
                      <a:pt x="157" y="329"/>
                    </a:lnTo>
                    <a:lnTo>
                      <a:pt x="114" y="317"/>
                    </a:lnTo>
                    <a:lnTo>
                      <a:pt x="75" y="298"/>
                    </a:lnTo>
                    <a:lnTo>
                      <a:pt x="52" y="282"/>
                    </a:lnTo>
                    <a:lnTo>
                      <a:pt x="24" y="258"/>
                    </a:lnTo>
                    <a:lnTo>
                      <a:pt x="9" y="238"/>
                    </a:lnTo>
                    <a:lnTo>
                      <a:pt x="0" y="222"/>
                    </a:lnTo>
                    <a:lnTo>
                      <a:pt x="0" y="204"/>
                    </a:lnTo>
                    <a:lnTo>
                      <a:pt x="6" y="182"/>
                    </a:lnTo>
                    <a:lnTo>
                      <a:pt x="18" y="166"/>
                    </a:lnTo>
                    <a:lnTo>
                      <a:pt x="27" y="131"/>
                    </a:lnTo>
                    <a:lnTo>
                      <a:pt x="31" y="112"/>
                    </a:lnTo>
                    <a:lnTo>
                      <a:pt x="283" y="128"/>
                    </a:lnTo>
                    <a:lnTo>
                      <a:pt x="316" y="122"/>
                    </a:lnTo>
                    <a:lnTo>
                      <a:pt x="357" y="109"/>
                    </a:lnTo>
                    <a:lnTo>
                      <a:pt x="388" y="93"/>
                    </a:lnTo>
                    <a:lnTo>
                      <a:pt x="421" y="73"/>
                    </a:lnTo>
                    <a:lnTo>
                      <a:pt x="453" y="44"/>
                    </a:lnTo>
                    <a:lnTo>
                      <a:pt x="472" y="19"/>
                    </a:lnTo>
                    <a:lnTo>
                      <a:pt x="486" y="0"/>
                    </a:lnTo>
                    <a:lnTo>
                      <a:pt x="534" y="4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8" name="Freeform 44"/>
              <p:cNvSpPr>
                <a:spLocks/>
              </p:cNvSpPr>
              <p:nvPr/>
            </p:nvSpPr>
            <p:spPr bwMode="auto">
              <a:xfrm>
                <a:off x="5145" y="160"/>
                <a:ext cx="475" cy="5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94"/>
                  </a:cxn>
                  <a:cxn ang="0">
                    <a:pos x="28" y="291"/>
                  </a:cxn>
                  <a:cxn ang="0">
                    <a:pos x="63" y="293"/>
                  </a:cxn>
                  <a:cxn ang="0">
                    <a:pos x="121" y="299"/>
                  </a:cxn>
                  <a:cxn ang="0">
                    <a:pos x="178" y="310"/>
                  </a:cxn>
                  <a:cxn ang="0">
                    <a:pos x="231" y="323"/>
                  </a:cxn>
                  <a:cxn ang="0">
                    <a:pos x="274" y="339"/>
                  </a:cxn>
                  <a:cxn ang="0">
                    <a:pos x="325" y="364"/>
                  </a:cxn>
                  <a:cxn ang="0">
                    <a:pos x="364" y="390"/>
                  </a:cxn>
                  <a:cxn ang="0">
                    <a:pos x="393" y="415"/>
                  </a:cxn>
                  <a:cxn ang="0">
                    <a:pos x="414" y="439"/>
                  </a:cxn>
                  <a:cxn ang="0">
                    <a:pos x="427" y="461"/>
                  </a:cxn>
                  <a:cxn ang="0">
                    <a:pos x="439" y="488"/>
                  </a:cxn>
                  <a:cxn ang="0">
                    <a:pos x="444" y="513"/>
                  </a:cxn>
                  <a:cxn ang="0">
                    <a:pos x="451" y="551"/>
                  </a:cxn>
                  <a:cxn ang="0">
                    <a:pos x="457" y="518"/>
                  </a:cxn>
                  <a:cxn ang="0">
                    <a:pos x="466" y="481"/>
                  </a:cxn>
                  <a:cxn ang="0">
                    <a:pos x="469" y="453"/>
                  </a:cxn>
                  <a:cxn ang="0">
                    <a:pos x="474" y="420"/>
                  </a:cxn>
                  <a:cxn ang="0">
                    <a:pos x="472" y="393"/>
                  </a:cxn>
                  <a:cxn ang="0">
                    <a:pos x="466" y="361"/>
                  </a:cxn>
                  <a:cxn ang="0">
                    <a:pos x="459" y="317"/>
                  </a:cxn>
                  <a:cxn ang="0">
                    <a:pos x="444" y="279"/>
                  </a:cxn>
                  <a:cxn ang="0">
                    <a:pos x="424" y="238"/>
                  </a:cxn>
                  <a:cxn ang="0">
                    <a:pos x="399" y="196"/>
                  </a:cxn>
                  <a:cxn ang="0">
                    <a:pos x="363" y="152"/>
                  </a:cxn>
                  <a:cxn ang="0">
                    <a:pos x="322" y="116"/>
                  </a:cxn>
                  <a:cxn ang="0">
                    <a:pos x="286" y="87"/>
                  </a:cxn>
                  <a:cxn ang="0">
                    <a:pos x="241" y="60"/>
                  </a:cxn>
                  <a:cxn ang="0">
                    <a:pos x="195" y="40"/>
                  </a:cxn>
                  <a:cxn ang="0">
                    <a:pos x="141" y="21"/>
                  </a:cxn>
                  <a:cxn ang="0">
                    <a:pos x="94" y="10"/>
                  </a:cxn>
                  <a:cxn ang="0">
                    <a:pos x="39" y="3"/>
                  </a:cxn>
                  <a:cxn ang="0">
                    <a:pos x="0" y="0"/>
                  </a:cxn>
                </a:cxnLst>
                <a:rect l="0" t="0" r="r" b="b"/>
                <a:pathLst>
                  <a:path w="475" h="552">
                    <a:moveTo>
                      <a:pt x="0" y="0"/>
                    </a:moveTo>
                    <a:lnTo>
                      <a:pt x="0" y="294"/>
                    </a:lnTo>
                    <a:lnTo>
                      <a:pt x="28" y="291"/>
                    </a:lnTo>
                    <a:lnTo>
                      <a:pt x="63" y="293"/>
                    </a:lnTo>
                    <a:lnTo>
                      <a:pt x="121" y="299"/>
                    </a:lnTo>
                    <a:lnTo>
                      <a:pt x="178" y="310"/>
                    </a:lnTo>
                    <a:lnTo>
                      <a:pt x="231" y="323"/>
                    </a:lnTo>
                    <a:lnTo>
                      <a:pt x="274" y="339"/>
                    </a:lnTo>
                    <a:lnTo>
                      <a:pt x="325" y="364"/>
                    </a:lnTo>
                    <a:lnTo>
                      <a:pt x="364" y="390"/>
                    </a:lnTo>
                    <a:lnTo>
                      <a:pt x="393" y="415"/>
                    </a:lnTo>
                    <a:lnTo>
                      <a:pt x="414" y="439"/>
                    </a:lnTo>
                    <a:lnTo>
                      <a:pt x="427" y="461"/>
                    </a:lnTo>
                    <a:lnTo>
                      <a:pt x="439" y="488"/>
                    </a:lnTo>
                    <a:lnTo>
                      <a:pt x="444" y="513"/>
                    </a:lnTo>
                    <a:lnTo>
                      <a:pt x="451" y="551"/>
                    </a:lnTo>
                    <a:lnTo>
                      <a:pt x="457" y="518"/>
                    </a:lnTo>
                    <a:lnTo>
                      <a:pt x="466" y="481"/>
                    </a:lnTo>
                    <a:lnTo>
                      <a:pt x="469" y="453"/>
                    </a:lnTo>
                    <a:lnTo>
                      <a:pt x="474" y="420"/>
                    </a:lnTo>
                    <a:lnTo>
                      <a:pt x="472" y="393"/>
                    </a:lnTo>
                    <a:lnTo>
                      <a:pt x="466" y="361"/>
                    </a:lnTo>
                    <a:lnTo>
                      <a:pt x="459" y="317"/>
                    </a:lnTo>
                    <a:lnTo>
                      <a:pt x="444" y="279"/>
                    </a:lnTo>
                    <a:lnTo>
                      <a:pt x="424" y="238"/>
                    </a:lnTo>
                    <a:lnTo>
                      <a:pt x="399" y="196"/>
                    </a:lnTo>
                    <a:lnTo>
                      <a:pt x="363" y="152"/>
                    </a:lnTo>
                    <a:lnTo>
                      <a:pt x="322" y="116"/>
                    </a:lnTo>
                    <a:lnTo>
                      <a:pt x="286" y="87"/>
                    </a:lnTo>
                    <a:lnTo>
                      <a:pt x="241" y="60"/>
                    </a:lnTo>
                    <a:lnTo>
                      <a:pt x="195" y="40"/>
                    </a:lnTo>
                    <a:lnTo>
                      <a:pt x="141" y="21"/>
                    </a:lnTo>
                    <a:lnTo>
                      <a:pt x="94" y="10"/>
                    </a:lnTo>
                    <a:lnTo>
                      <a:pt x="39" y="3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29" name="Freeform 45"/>
              <p:cNvSpPr>
                <a:spLocks/>
              </p:cNvSpPr>
              <p:nvPr/>
            </p:nvSpPr>
            <p:spPr bwMode="auto">
              <a:xfrm>
                <a:off x="5176" y="727"/>
                <a:ext cx="156" cy="118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134" y="19"/>
                  </a:cxn>
                  <a:cxn ang="0">
                    <a:pos x="152" y="46"/>
                  </a:cxn>
                  <a:cxn ang="0">
                    <a:pos x="155" y="70"/>
                  </a:cxn>
                  <a:cxn ang="0">
                    <a:pos x="155" y="84"/>
                  </a:cxn>
                  <a:cxn ang="0">
                    <a:pos x="146" y="100"/>
                  </a:cxn>
                  <a:cxn ang="0">
                    <a:pos x="126" y="108"/>
                  </a:cxn>
                  <a:cxn ang="0">
                    <a:pos x="105" y="114"/>
                  </a:cxn>
                  <a:cxn ang="0">
                    <a:pos x="86" y="117"/>
                  </a:cxn>
                  <a:cxn ang="0">
                    <a:pos x="69" y="117"/>
                  </a:cxn>
                  <a:cxn ang="0">
                    <a:pos x="41" y="112"/>
                  </a:cxn>
                  <a:cxn ang="0">
                    <a:pos x="21" y="107"/>
                  </a:cxn>
                  <a:cxn ang="0">
                    <a:pos x="9" y="98"/>
                  </a:cxn>
                  <a:cxn ang="0">
                    <a:pos x="2" y="90"/>
                  </a:cxn>
                  <a:cxn ang="0">
                    <a:pos x="0" y="78"/>
                  </a:cxn>
                  <a:cxn ang="0">
                    <a:pos x="2" y="60"/>
                  </a:cxn>
                  <a:cxn ang="0">
                    <a:pos x="9" y="11"/>
                  </a:cxn>
                  <a:cxn ang="0">
                    <a:pos x="83" y="0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30" name="Freeform 46"/>
              <p:cNvSpPr>
                <a:spLocks/>
              </p:cNvSpPr>
              <p:nvPr/>
            </p:nvSpPr>
            <p:spPr bwMode="auto">
              <a:xfrm>
                <a:off x="5172" y="740"/>
                <a:ext cx="88" cy="74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11" y="0"/>
                  </a:cxn>
                  <a:cxn ang="0">
                    <a:pos x="54" y="5"/>
                  </a:cxn>
                  <a:cxn ang="0">
                    <a:pos x="87" y="9"/>
                  </a:cxn>
                  <a:cxn ang="0">
                    <a:pos x="78" y="73"/>
                  </a:cxn>
                  <a:cxn ang="0">
                    <a:pos x="75" y="58"/>
                  </a:cxn>
                  <a:cxn ang="0">
                    <a:pos x="65" y="47"/>
                  </a:cxn>
                  <a:cxn ang="0">
                    <a:pos x="47" y="44"/>
                  </a:cxn>
                  <a:cxn ang="0">
                    <a:pos x="27" y="45"/>
                  </a:cxn>
                  <a:cxn ang="0">
                    <a:pos x="11" y="52"/>
                  </a:cxn>
                  <a:cxn ang="0">
                    <a:pos x="0" y="68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31" name="Freeform 47"/>
              <p:cNvSpPr>
                <a:spLocks/>
              </p:cNvSpPr>
              <p:nvPr/>
            </p:nvSpPr>
            <p:spPr bwMode="auto">
              <a:xfrm>
                <a:off x="5049" y="520"/>
                <a:ext cx="319" cy="286"/>
              </a:xfrm>
              <a:custGeom>
                <a:avLst/>
                <a:gdLst/>
                <a:ahLst/>
                <a:cxnLst>
                  <a:cxn ang="0">
                    <a:pos x="1" y="275"/>
                  </a:cxn>
                  <a:cxn ang="0">
                    <a:pos x="3" y="254"/>
                  </a:cxn>
                  <a:cxn ang="0">
                    <a:pos x="12" y="235"/>
                  </a:cxn>
                  <a:cxn ang="0">
                    <a:pos x="19" y="219"/>
                  </a:cxn>
                  <a:cxn ang="0">
                    <a:pos x="24" y="194"/>
                  </a:cxn>
                  <a:cxn ang="0">
                    <a:pos x="30" y="161"/>
                  </a:cxn>
                  <a:cxn ang="0">
                    <a:pos x="34" y="126"/>
                  </a:cxn>
                  <a:cxn ang="0">
                    <a:pos x="37" y="94"/>
                  </a:cxn>
                  <a:cxn ang="0">
                    <a:pos x="39" y="67"/>
                  </a:cxn>
                  <a:cxn ang="0">
                    <a:pos x="40" y="43"/>
                  </a:cxn>
                  <a:cxn ang="0">
                    <a:pos x="48" y="29"/>
                  </a:cxn>
                  <a:cxn ang="0">
                    <a:pos x="63" y="16"/>
                  </a:cxn>
                  <a:cxn ang="0">
                    <a:pos x="78" y="9"/>
                  </a:cxn>
                  <a:cxn ang="0">
                    <a:pos x="102" y="2"/>
                  </a:cxn>
                  <a:cxn ang="0">
                    <a:pos x="129" y="0"/>
                  </a:cxn>
                  <a:cxn ang="0">
                    <a:pos x="171" y="0"/>
                  </a:cxn>
                  <a:cxn ang="0">
                    <a:pos x="208" y="2"/>
                  </a:cxn>
                  <a:cxn ang="0">
                    <a:pos x="244" y="9"/>
                  </a:cxn>
                  <a:cxn ang="0">
                    <a:pos x="277" y="21"/>
                  </a:cxn>
                  <a:cxn ang="0">
                    <a:pos x="298" y="35"/>
                  </a:cxn>
                  <a:cxn ang="0">
                    <a:pos x="310" y="47"/>
                  </a:cxn>
                  <a:cxn ang="0">
                    <a:pos x="318" y="61"/>
                  </a:cxn>
                  <a:cxn ang="0">
                    <a:pos x="316" y="75"/>
                  </a:cxn>
                  <a:cxn ang="0">
                    <a:pos x="313" y="89"/>
                  </a:cxn>
                  <a:cxn ang="0">
                    <a:pos x="303" y="104"/>
                  </a:cxn>
                  <a:cxn ang="0">
                    <a:pos x="295" y="123"/>
                  </a:cxn>
                  <a:cxn ang="0">
                    <a:pos x="291" y="149"/>
                  </a:cxn>
                  <a:cxn ang="0">
                    <a:pos x="288" y="176"/>
                  </a:cxn>
                  <a:cxn ang="0">
                    <a:pos x="283" y="200"/>
                  </a:cxn>
                  <a:cxn ang="0">
                    <a:pos x="282" y="235"/>
                  </a:cxn>
                  <a:cxn ang="0">
                    <a:pos x="280" y="265"/>
                  </a:cxn>
                  <a:cxn ang="0">
                    <a:pos x="280" y="285"/>
                  </a:cxn>
                  <a:cxn ang="0">
                    <a:pos x="270" y="260"/>
                  </a:cxn>
                  <a:cxn ang="0">
                    <a:pos x="250" y="248"/>
                  </a:cxn>
                  <a:cxn ang="0">
                    <a:pos x="232" y="241"/>
                  </a:cxn>
                  <a:cxn ang="0">
                    <a:pos x="210" y="236"/>
                  </a:cxn>
                  <a:cxn ang="0">
                    <a:pos x="175" y="229"/>
                  </a:cxn>
                  <a:cxn ang="0">
                    <a:pos x="141" y="228"/>
                  </a:cxn>
                  <a:cxn ang="0">
                    <a:pos x="121" y="228"/>
                  </a:cxn>
                  <a:cxn ang="0">
                    <a:pos x="90" y="230"/>
                  </a:cxn>
                  <a:cxn ang="0">
                    <a:pos x="54" y="237"/>
                  </a:cxn>
                  <a:cxn ang="0">
                    <a:pos x="31" y="246"/>
                  </a:cxn>
                  <a:cxn ang="0">
                    <a:pos x="16" y="255"/>
                  </a:cxn>
                  <a:cxn ang="0">
                    <a:pos x="0" y="268"/>
                  </a:cxn>
                </a:cxnLst>
                <a:rect l="0" t="0" r="r" b="b"/>
                <a:pathLst>
                  <a:path w="319" h="286">
                    <a:moveTo>
                      <a:pt x="1" y="275"/>
                    </a:moveTo>
                    <a:lnTo>
                      <a:pt x="3" y="254"/>
                    </a:lnTo>
                    <a:lnTo>
                      <a:pt x="12" y="235"/>
                    </a:lnTo>
                    <a:lnTo>
                      <a:pt x="19" y="219"/>
                    </a:lnTo>
                    <a:lnTo>
                      <a:pt x="24" y="194"/>
                    </a:lnTo>
                    <a:lnTo>
                      <a:pt x="30" y="161"/>
                    </a:lnTo>
                    <a:lnTo>
                      <a:pt x="34" y="126"/>
                    </a:lnTo>
                    <a:lnTo>
                      <a:pt x="37" y="94"/>
                    </a:lnTo>
                    <a:lnTo>
                      <a:pt x="39" y="67"/>
                    </a:lnTo>
                    <a:lnTo>
                      <a:pt x="40" y="43"/>
                    </a:lnTo>
                    <a:lnTo>
                      <a:pt x="48" y="29"/>
                    </a:lnTo>
                    <a:lnTo>
                      <a:pt x="63" y="16"/>
                    </a:lnTo>
                    <a:lnTo>
                      <a:pt x="78" y="9"/>
                    </a:lnTo>
                    <a:lnTo>
                      <a:pt x="102" y="2"/>
                    </a:lnTo>
                    <a:lnTo>
                      <a:pt x="129" y="0"/>
                    </a:lnTo>
                    <a:lnTo>
                      <a:pt x="171" y="0"/>
                    </a:lnTo>
                    <a:lnTo>
                      <a:pt x="208" y="2"/>
                    </a:lnTo>
                    <a:lnTo>
                      <a:pt x="244" y="9"/>
                    </a:lnTo>
                    <a:lnTo>
                      <a:pt x="277" y="21"/>
                    </a:lnTo>
                    <a:lnTo>
                      <a:pt x="298" y="35"/>
                    </a:lnTo>
                    <a:lnTo>
                      <a:pt x="310" y="47"/>
                    </a:lnTo>
                    <a:lnTo>
                      <a:pt x="318" y="61"/>
                    </a:lnTo>
                    <a:lnTo>
                      <a:pt x="316" y="75"/>
                    </a:lnTo>
                    <a:lnTo>
                      <a:pt x="313" y="89"/>
                    </a:lnTo>
                    <a:lnTo>
                      <a:pt x="303" y="104"/>
                    </a:lnTo>
                    <a:lnTo>
                      <a:pt x="295" y="123"/>
                    </a:lnTo>
                    <a:lnTo>
                      <a:pt x="291" y="149"/>
                    </a:lnTo>
                    <a:lnTo>
                      <a:pt x="288" y="176"/>
                    </a:lnTo>
                    <a:lnTo>
                      <a:pt x="283" y="200"/>
                    </a:lnTo>
                    <a:lnTo>
                      <a:pt x="282" y="235"/>
                    </a:lnTo>
                    <a:lnTo>
                      <a:pt x="280" y="265"/>
                    </a:lnTo>
                    <a:lnTo>
                      <a:pt x="280" y="285"/>
                    </a:lnTo>
                    <a:lnTo>
                      <a:pt x="270" y="260"/>
                    </a:lnTo>
                    <a:lnTo>
                      <a:pt x="250" y="248"/>
                    </a:lnTo>
                    <a:lnTo>
                      <a:pt x="232" y="241"/>
                    </a:lnTo>
                    <a:lnTo>
                      <a:pt x="210" y="236"/>
                    </a:lnTo>
                    <a:lnTo>
                      <a:pt x="175" y="229"/>
                    </a:lnTo>
                    <a:lnTo>
                      <a:pt x="141" y="228"/>
                    </a:lnTo>
                    <a:lnTo>
                      <a:pt x="121" y="228"/>
                    </a:lnTo>
                    <a:lnTo>
                      <a:pt x="90" y="230"/>
                    </a:lnTo>
                    <a:lnTo>
                      <a:pt x="54" y="237"/>
                    </a:lnTo>
                    <a:lnTo>
                      <a:pt x="31" y="246"/>
                    </a:lnTo>
                    <a:lnTo>
                      <a:pt x="16" y="255"/>
                    </a:lnTo>
                    <a:lnTo>
                      <a:pt x="0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832" name="Freeform 48"/>
              <p:cNvSpPr>
                <a:spLocks/>
              </p:cNvSpPr>
              <p:nvPr/>
            </p:nvSpPr>
            <p:spPr bwMode="auto">
              <a:xfrm>
                <a:off x="4319" y="160"/>
                <a:ext cx="83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56"/>
                  </a:cxn>
                  <a:cxn ang="0">
                    <a:pos x="84" y="374"/>
                  </a:cxn>
                  <a:cxn ang="0">
                    <a:pos x="153" y="393"/>
                  </a:cxn>
                  <a:cxn ang="0">
                    <a:pos x="210" y="404"/>
                  </a:cxn>
                  <a:cxn ang="0">
                    <a:pos x="258" y="410"/>
                  </a:cxn>
                  <a:cxn ang="0">
                    <a:pos x="312" y="416"/>
                  </a:cxn>
                  <a:cxn ang="0">
                    <a:pos x="402" y="419"/>
                  </a:cxn>
                  <a:cxn ang="0">
                    <a:pos x="485" y="412"/>
                  </a:cxn>
                  <a:cxn ang="0">
                    <a:pos x="570" y="399"/>
                  </a:cxn>
                  <a:cxn ang="0">
                    <a:pos x="652" y="377"/>
                  </a:cxn>
                  <a:cxn ang="0">
                    <a:pos x="724" y="347"/>
                  </a:cxn>
                  <a:cxn ang="0">
                    <a:pos x="784" y="306"/>
                  </a:cxn>
                  <a:cxn ang="0">
                    <a:pos x="829" y="291"/>
                  </a:cxn>
                  <a:cxn ang="0">
                    <a:pos x="831" y="2"/>
                  </a:cxn>
                  <a:cxn ang="0">
                    <a:pos x="786" y="9"/>
                  </a:cxn>
                  <a:cxn ang="0">
                    <a:pos x="726" y="29"/>
                  </a:cxn>
                  <a:cxn ang="0">
                    <a:pos x="654" y="55"/>
                  </a:cxn>
                  <a:cxn ang="0">
                    <a:pos x="585" y="70"/>
                  </a:cxn>
                  <a:cxn ang="0">
                    <a:pos x="515" y="78"/>
                  </a:cxn>
                  <a:cxn ang="0">
                    <a:pos x="468" y="82"/>
                  </a:cxn>
                  <a:cxn ang="0">
                    <a:pos x="428" y="84"/>
                  </a:cxn>
                  <a:cxn ang="0">
                    <a:pos x="358" y="84"/>
                  </a:cxn>
                  <a:cxn ang="0">
                    <a:pos x="314" y="81"/>
                  </a:cxn>
                  <a:cxn ang="0">
                    <a:pos x="274" y="76"/>
                  </a:cxn>
                  <a:cxn ang="0">
                    <a:pos x="229" y="73"/>
                  </a:cxn>
                  <a:cxn ang="0">
                    <a:pos x="190" y="66"/>
                  </a:cxn>
                  <a:cxn ang="0">
                    <a:pos x="140" y="57"/>
                  </a:cxn>
                  <a:cxn ang="0">
                    <a:pos x="96" y="44"/>
                  </a:cxn>
                  <a:cxn ang="0">
                    <a:pos x="49" y="24"/>
                  </a:cxn>
                  <a:cxn ang="0">
                    <a:pos x="0" y="0"/>
                  </a:cxn>
                </a:cxnLst>
                <a:rect l="0" t="0" r="r" b="b"/>
                <a:pathLst>
                  <a:path w="832" h="420">
                    <a:moveTo>
                      <a:pt x="0" y="0"/>
                    </a:moveTo>
                    <a:lnTo>
                      <a:pt x="0" y="356"/>
                    </a:lnTo>
                    <a:lnTo>
                      <a:pt x="84" y="374"/>
                    </a:lnTo>
                    <a:lnTo>
                      <a:pt x="153" y="393"/>
                    </a:lnTo>
                    <a:lnTo>
                      <a:pt x="210" y="404"/>
                    </a:lnTo>
                    <a:lnTo>
                      <a:pt x="258" y="410"/>
                    </a:lnTo>
                    <a:lnTo>
                      <a:pt x="312" y="416"/>
                    </a:lnTo>
                    <a:lnTo>
                      <a:pt x="402" y="419"/>
                    </a:lnTo>
                    <a:lnTo>
                      <a:pt x="485" y="412"/>
                    </a:lnTo>
                    <a:lnTo>
                      <a:pt x="570" y="399"/>
                    </a:lnTo>
                    <a:lnTo>
                      <a:pt x="652" y="377"/>
                    </a:lnTo>
                    <a:lnTo>
                      <a:pt x="724" y="347"/>
                    </a:lnTo>
                    <a:lnTo>
                      <a:pt x="784" y="306"/>
                    </a:lnTo>
                    <a:lnTo>
                      <a:pt x="829" y="291"/>
                    </a:lnTo>
                    <a:lnTo>
                      <a:pt x="831" y="2"/>
                    </a:lnTo>
                    <a:lnTo>
                      <a:pt x="786" y="9"/>
                    </a:lnTo>
                    <a:lnTo>
                      <a:pt x="726" y="29"/>
                    </a:lnTo>
                    <a:lnTo>
                      <a:pt x="654" y="55"/>
                    </a:lnTo>
                    <a:lnTo>
                      <a:pt x="585" y="70"/>
                    </a:lnTo>
                    <a:lnTo>
                      <a:pt x="515" y="78"/>
                    </a:lnTo>
                    <a:lnTo>
                      <a:pt x="468" y="82"/>
                    </a:lnTo>
                    <a:lnTo>
                      <a:pt x="428" y="84"/>
                    </a:lnTo>
                    <a:lnTo>
                      <a:pt x="358" y="84"/>
                    </a:lnTo>
                    <a:lnTo>
                      <a:pt x="314" y="81"/>
                    </a:lnTo>
                    <a:lnTo>
                      <a:pt x="274" y="76"/>
                    </a:lnTo>
                    <a:lnTo>
                      <a:pt x="229" y="73"/>
                    </a:lnTo>
                    <a:lnTo>
                      <a:pt x="190" y="66"/>
                    </a:lnTo>
                    <a:lnTo>
                      <a:pt x="140" y="57"/>
                    </a:lnTo>
                    <a:lnTo>
                      <a:pt x="96" y="44"/>
                    </a:lnTo>
                    <a:lnTo>
                      <a:pt x="49" y="24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74833" name="Rectangle 4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74834" name="Rectangle 5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74835" name="Rectangle 5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618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74836" name="Rectangle 5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74837" name="Rectangle 5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618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</a:defRPr>
            </a:lvl1pPr>
          </a:lstStyle>
          <a:p>
            <a:fld id="{572F5DB3-4E42-4CCD-8F14-51F5548861B0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374838" name="Picture 54" descr="dnastranda_gl.gif (44360 bytes)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81000"/>
            <a:ext cx="647700" cy="5943600"/>
          </a:xfrm>
          <a:prstGeom prst="rect">
            <a:avLst/>
          </a:prstGeom>
          <a:noFill/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D5B067C-0B31-4BBC-9707-E2B5F7C05208}" type="datetimeFigureOut">
              <a:rPr lang="en-US" smtClean="0"/>
              <a:pPr/>
              <a:t>9/27/2011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CE8903-344E-4813-9CFB-DCAEC02650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31" name="Picture 7" descr="cat_19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flipH="1">
            <a:off x="0" y="4495800"/>
            <a:ext cx="1644650" cy="2362200"/>
          </a:xfrm>
          <a:prstGeom prst="rect">
            <a:avLst/>
          </a:prstGeom>
          <a:noFill/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מעוגל 3"/>
          <p:cNvSpPr/>
          <p:nvPr/>
        </p:nvSpPr>
        <p:spPr>
          <a:xfrm>
            <a:off x="4572000" y="3786190"/>
            <a:ext cx="3643306" cy="1357322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הניסיון בעולם מראה כי לבעלי החיים יש השפעה על היכולת של הילדים לשפר מיומנויות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למידה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ולחזק יכולות חברתיות.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מעוגל 2"/>
          <p:cNvSpPr/>
          <p:nvPr/>
        </p:nvSpPr>
        <p:spPr>
          <a:xfrm>
            <a:off x="2214546" y="3429000"/>
            <a:ext cx="3643306" cy="1571636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התוכנית נועדה לפיתוח מיומנויות חקר ומחשבה יוצרת בתחום הלימודי, אמפתיה וכישורי חיים בתחום החברתי, חיזוק הקשר בין הילדים לעולמם של בעלי החיים.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מעוגל 2"/>
          <p:cNvSpPr/>
          <p:nvPr/>
        </p:nvSpPr>
        <p:spPr>
          <a:xfrm>
            <a:off x="1214414" y="2428868"/>
            <a:ext cx="3643306" cy="1143008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פיתוח המיומנויות נעשה בדרך </a:t>
            </a:r>
            <a:r>
              <a:rPr lang="he-IL" sz="1600" b="1" dirty="0" err="1" smtClean="0">
                <a:solidFill>
                  <a:schemeClr val="accent4">
                    <a:lumMod val="10000"/>
                  </a:schemeClr>
                </a:solidFill>
              </a:rPr>
              <a:t>חוויתית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 ובהתאם ליכולת האישית של כל אחד מהילדים המשתתפים.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4786314" y="3929066"/>
            <a:ext cx="3643306" cy="1143008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פיתוח מיומנויות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רגשיות,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חיזוק הדימוי העצמי, עידוד הילד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לעצמאות, 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יכולת מתן הזדמנות לביטוי רגשות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1428728" y="1071546"/>
            <a:ext cx="2428892" cy="2286016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בתחום החברתי : עידוד הילד להתנסות ביחסי גומלין חיוביים לדוגמא : עזרה לחבר, ויתור, אמון, שיתוף קבוצתי, הקשבה לאחר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.</a:t>
            </a:r>
            <a:endParaRPr lang="he-IL" sz="1600" b="1" dirty="0" smtClean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2571736" y="4143380"/>
            <a:ext cx="4357718" cy="1571636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הרחבת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הידע בתחום מדעי הטבע וטיפוח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השפה.</a:t>
            </a:r>
            <a:endParaRPr lang="he-IL" sz="16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התוכנית מאפשרת התמודדות עם פחדים ותורמת  לשיפור הביטחון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האישי.</a:t>
            </a:r>
            <a:endParaRPr lang="he-IL" sz="16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הילד מפתח חמלה כלפי בעלי החיים ושמירה על 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הטבע.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מעוגל 9"/>
          <p:cNvSpPr/>
          <p:nvPr/>
        </p:nvSpPr>
        <p:spPr>
          <a:xfrm>
            <a:off x="2285984" y="4643446"/>
            <a:ext cx="5786478" cy="1143008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התוכנית הפדגוגית פותחה במיוחד עבור "צבע בטבע" ע"י </a:t>
            </a:r>
            <a:r>
              <a:rPr lang="he-IL" sz="24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ד"ר מיכל </a:t>
            </a:r>
            <a:r>
              <a:rPr lang="he-IL" sz="2400" dirty="0" err="1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קידרון</a:t>
            </a:r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פסיכולוגית ילדים.</a:t>
            </a:r>
          </a:p>
        </p:txBody>
      </p:sp>
      <p:sp>
        <p:nvSpPr>
          <p:cNvPr id="11" name="מלבן מעוגל 10"/>
          <p:cNvSpPr/>
          <p:nvPr/>
        </p:nvSpPr>
        <p:spPr>
          <a:xfrm>
            <a:off x="1357290" y="3500438"/>
            <a:ext cx="3714776" cy="928694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פגישה וחשיפה של הילדים עם בעלי חיים מגוונים.</a:t>
            </a:r>
          </a:p>
        </p:txBody>
      </p:sp>
      <p:sp>
        <p:nvSpPr>
          <p:cNvPr id="13" name="מלבן מעוגל 12"/>
          <p:cNvSpPr/>
          <p:nvPr/>
        </p:nvSpPr>
        <p:spPr>
          <a:xfrm>
            <a:off x="5214942" y="3500438"/>
            <a:ext cx="3714776" cy="928694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התוכנית מיועדת לגיל הרך ועד כיתות ו'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מעוגל 5"/>
          <p:cNvSpPr/>
          <p:nvPr/>
        </p:nvSpPr>
        <p:spPr>
          <a:xfrm>
            <a:off x="4929190" y="714356"/>
            <a:ext cx="3643306" cy="2071702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endParaRPr lang="he-IL" sz="2400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rtl="1"/>
            <a:r>
              <a:rPr lang="he-IL" sz="28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הילד ילמד תוך כדי התנסות אישית ומגע ישיר עם החיות.</a:t>
            </a:r>
          </a:p>
          <a:p>
            <a:pPr algn="r" rtl="1"/>
            <a:endParaRPr lang="he-IL" sz="2400" b="1" dirty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929190" y="3214686"/>
            <a:ext cx="3643306" cy="2071702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endParaRPr lang="he-IL" sz="2400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rtl="1">
              <a:buNone/>
            </a:pPr>
            <a:r>
              <a:rPr lang="he-IL" sz="28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הפעילות תלווה בעזרים מתודיים כמו פאזלים גדולים ותחפושות.</a:t>
            </a:r>
          </a:p>
          <a:p>
            <a:pPr algn="r" rtl="1"/>
            <a:endParaRPr lang="he-IL" sz="2400" b="1" dirty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/>
          <p:nvPr/>
        </p:nvSpPr>
        <p:spPr>
          <a:xfrm>
            <a:off x="4071934" y="642918"/>
            <a:ext cx="1571636" cy="1357322"/>
          </a:xfrm>
          <a:prstGeom prst="roundRect">
            <a:avLst>
              <a:gd name="adj" fmla="val 30635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endParaRPr lang="he-IL" sz="2400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סביבתם הטבעית של בעלי החיים</a:t>
            </a:r>
          </a:p>
          <a:p>
            <a:pPr algn="ctr" rtl="1"/>
            <a:endParaRPr lang="he-IL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57224" y="3143248"/>
            <a:ext cx="1571636" cy="1285884"/>
          </a:xfrm>
          <a:prstGeom prst="roundRect">
            <a:avLst>
              <a:gd name="adj" fmla="val 34445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איזה חושים מפעילים בעלי חיים?</a:t>
            </a:r>
          </a:p>
        </p:txBody>
      </p:sp>
      <p:sp>
        <p:nvSpPr>
          <p:cNvPr id="11" name="מלבן מעוגל 10"/>
          <p:cNvSpPr/>
          <p:nvPr/>
        </p:nvSpPr>
        <p:spPr>
          <a:xfrm>
            <a:off x="6715140" y="1142984"/>
            <a:ext cx="1643074" cy="1357322"/>
          </a:xfrm>
          <a:prstGeom prst="roundRect">
            <a:avLst>
              <a:gd name="adj" fmla="val 39524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איך  בעלי החיים מתקשרים?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5000628" y="2285992"/>
            <a:ext cx="1643074" cy="1285884"/>
          </a:xfrm>
          <a:prstGeom prst="roundRect">
            <a:avLst>
              <a:gd name="adj" fmla="val 33175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צבעי  הסוואה של החיות בטבע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6929454" y="2714620"/>
            <a:ext cx="1571636" cy="1214446"/>
          </a:xfrm>
          <a:prstGeom prst="roundRect">
            <a:avLst>
              <a:gd name="adj" fmla="val 38254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משפחות בעלי החיים</a:t>
            </a:r>
          </a:p>
        </p:txBody>
      </p:sp>
      <p:sp>
        <p:nvSpPr>
          <p:cNvPr id="16" name="מלבן מעוגל 15"/>
          <p:cNvSpPr/>
          <p:nvPr/>
        </p:nvSpPr>
        <p:spPr>
          <a:xfrm>
            <a:off x="3214678" y="3000372"/>
            <a:ext cx="1571636" cy="1285884"/>
          </a:xfrm>
          <a:prstGeom prst="roundRect">
            <a:avLst>
              <a:gd name="adj" fmla="val 36984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מה אוכלות החיות?</a:t>
            </a:r>
          </a:p>
        </p:txBody>
      </p:sp>
      <p:sp>
        <p:nvSpPr>
          <p:cNvPr id="13" name="מלבן מעוגל 12"/>
          <p:cNvSpPr/>
          <p:nvPr/>
        </p:nvSpPr>
        <p:spPr>
          <a:xfrm>
            <a:off x="2428860" y="4500570"/>
            <a:ext cx="1571636" cy="1357322"/>
          </a:xfrm>
          <a:prstGeom prst="roundRect">
            <a:avLst>
              <a:gd name="adj" fmla="val 40794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מחזור חיים, צאצאים וגלגולם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מלבן מעוגל 11"/>
          <p:cNvSpPr/>
          <p:nvPr/>
        </p:nvSpPr>
        <p:spPr>
          <a:xfrm>
            <a:off x="2000232" y="3000372"/>
            <a:ext cx="3286148" cy="2786082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הכרות מעמיקה וחווייתית עם עולם בעלי החיים לגיל הרך, כאשר המפגשים השבועיים עם בעלי החיים יאפשרו להם מגע קרוב ואישי, עם מגוון של בע"ח חברותיים וידידותיים.</a:t>
            </a:r>
          </a:p>
        </p:txBody>
      </p:sp>
      <p:sp>
        <p:nvSpPr>
          <p:cNvPr id="13" name="מלבן מעוגל 12"/>
          <p:cNvSpPr/>
          <p:nvPr/>
        </p:nvSpPr>
        <p:spPr>
          <a:xfrm>
            <a:off x="3929058" y="642918"/>
            <a:ext cx="4714908" cy="1857388"/>
          </a:xfrm>
          <a:prstGeom prst="roundRect">
            <a:avLst>
              <a:gd name="adj" fmla="val 46981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825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288000" numCol="1" rtlCol="1" anchor="ctr"/>
          <a:lstStyle/>
          <a:p>
            <a:pPr algn="r" rtl="1">
              <a:buNone/>
            </a:pPr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		</a:t>
            </a:r>
          </a:p>
          <a:p>
            <a:pPr algn="r" rtl="1">
              <a:buNone/>
            </a:pPr>
            <a:r>
              <a:rPr lang="he-IL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בפגישה שבועית יעסקו הילדים בנושאים מגוונים מעולם החי: הורים וצאצאים, טורפים ואוכלי עשב, קינון ודגירה ועוד.. כמו כן ניתן יהיה ללטף את בעלי החיים, להרגיש פרווה וקשקשים ולרכוש חברים חדשים. </a:t>
            </a:r>
            <a:endParaRPr lang="en-US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he-IL" sz="2400" b="1" dirty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מעוגל 9"/>
          <p:cNvSpPr/>
          <p:nvPr/>
        </p:nvSpPr>
        <p:spPr>
          <a:xfrm>
            <a:off x="3643306" y="3000372"/>
            <a:ext cx="4786346" cy="2714644"/>
          </a:xfrm>
          <a:prstGeom prst="roundRect">
            <a:avLst>
              <a:gd name="adj" fmla="val 30889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>
              <a:buNone/>
            </a:pPr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בעלי החיים מהווים מקור בלתי נדלה לאהבה, חיבה וידידות. הם מקנים חום וביטחון ומאפשרים לילד להירגע וליהנות. הפעילות תאפשר לילד להירגע ולקבל אהבה מהחיות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רמי\Desktop\תמונות מצגת\א 12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15602" y="2428868"/>
            <a:ext cx="3394472" cy="4000504"/>
          </a:xfrm>
          <a:prstGeom prst="rect">
            <a:avLst/>
          </a:prstGeom>
          <a:noFill/>
        </p:spPr>
      </p:pic>
      <p:sp>
        <p:nvSpPr>
          <p:cNvPr id="11" name="מלבן מעוגל 10"/>
          <p:cNvSpPr/>
          <p:nvPr/>
        </p:nvSpPr>
        <p:spPr>
          <a:xfrm>
            <a:off x="2214546" y="3929066"/>
            <a:ext cx="6357982" cy="1714512"/>
          </a:xfrm>
          <a:prstGeom prst="roundRect">
            <a:avLst>
              <a:gd name="adj" fmla="val 30212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>
              <a:buNone/>
            </a:pPr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בתקשורת עם בעלי החיים הילד מקבל משוב מיידי וברור על מעשיו. הוא מקשר באופן מידי בין הסיבה לתוצאה</a:t>
            </a:r>
            <a:r>
              <a:rPr lang="en-US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מעשיו של הילד זוכים לתגובה מיידית וברורה מהחיות</a:t>
            </a:r>
            <a:endParaRPr lang="he-IL" sz="2400" b="1" dirty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מעוגל 3"/>
          <p:cNvSpPr/>
          <p:nvPr/>
        </p:nvSpPr>
        <p:spPr>
          <a:xfrm>
            <a:off x="2571736" y="3571876"/>
            <a:ext cx="4786346" cy="2143140"/>
          </a:xfrm>
          <a:prstGeom prst="roundRect">
            <a:avLst>
              <a:gd name="adj" fmla="val 46797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endParaRPr lang="he-IL" sz="2400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rtl="1"/>
            <a:r>
              <a:rPr lang="he-IL" sz="2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מלבד החוויה שבקרבה לבעלי חיים שונים ואקזוטיים כמו איגואנה, נחש, אלפאקה ארנבון, צ'ינצ'ילה ועוד.. יש למגע והקשר עם החיות יתרונות רבים.</a:t>
            </a:r>
          </a:p>
          <a:p>
            <a:pPr algn="r" rtl="1"/>
            <a:endParaRPr lang="he-IL" sz="2400" b="1" dirty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5286380" y="714356"/>
            <a:ext cx="3143272" cy="1928826"/>
          </a:xfrm>
          <a:prstGeom prst="roundRect">
            <a:avLst>
              <a:gd name="adj" fmla="val 41912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endParaRPr lang="he-IL" sz="1600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rtl="1"/>
            <a:r>
              <a:rPr lang="he-IL" sz="14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במהלך הפעילות יחוו הילדים את החיות ואת המידע עליהם באופנים שונים: דרך מגע וליטוף, דרך יצירה ואומנות, דרך דרמה ותחפושות וכך ניתן יהיה להגיע לכל ילד באופן אישי, ולהתאים את רמת הפעילות לרמת העוררות הרגשית של הילדים ולצרכיהם. </a:t>
            </a:r>
            <a:endParaRPr lang="en-US" sz="1400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r" rtl="1"/>
            <a:endParaRPr lang="he-IL" sz="1600" b="1" dirty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4429124" y="3357562"/>
            <a:ext cx="3857652" cy="1785950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את ההכשרה לצוות המדריכים אנו מעבירים בסדנאות ובליווי צמוד של המדריכים בגני הילדים טרם תחילת שנת הפעילות וכן בליווי שוטף לאורך כל שנת הפעילות.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785786" y="2357430"/>
            <a:ext cx="3143272" cy="1143008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בעלי החיים מטופלים בהתאם לחוקי צער בעלי חיים ונהנים מפיקוח וטרינרי שוטף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מעוגל 2"/>
          <p:cNvSpPr/>
          <p:nvPr/>
        </p:nvSpPr>
        <p:spPr>
          <a:xfrm>
            <a:off x="2214546" y="3214686"/>
            <a:ext cx="5786478" cy="2143140"/>
          </a:xfrm>
          <a:prstGeom prst="roundRect">
            <a:avLst>
              <a:gd name="adj" fmla="val 50000"/>
            </a:avLst>
          </a:prstGeom>
          <a:solidFill>
            <a:srgbClr val="EFEEB4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בעלי החיים אותם הילדים פוגשים : איגואנות, </a:t>
            </a:r>
            <a:r>
              <a:rPr lang="he-IL" sz="1600" b="1" dirty="0" err="1" smtClean="0">
                <a:solidFill>
                  <a:schemeClr val="accent4">
                    <a:lumMod val="10000"/>
                  </a:schemeClr>
                </a:solidFill>
              </a:rPr>
              <a:t>כיסנאי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 דואה, נחשים, סרטנים, חמוסים, גרבילים, צ'ינצ'ילות, יוני טווס, חרדון מזוקן, חלזונות אפריקאים, ברווזים, תרנגולות, אפרוחים, ארנבונים, צבי מים, צבי שדה, צב סודני, קיפודים, חומט לשון כחולה, טלה, עז, </a:t>
            </a:r>
            <a:r>
              <a:rPr lang="he-IL" sz="1600" b="1" dirty="0" err="1" smtClean="0">
                <a:solidFill>
                  <a:schemeClr val="accent4">
                    <a:lumMod val="10000"/>
                  </a:schemeClr>
                </a:solidFill>
              </a:rPr>
              <a:t>אלפקה</a:t>
            </a:r>
            <a:r>
              <a:rPr lang="he-IL" sz="1600" b="1" dirty="0" smtClean="0">
                <a:solidFill>
                  <a:schemeClr val="accent4">
                    <a:lumMod val="10000"/>
                  </a:schemeClr>
                </a:solidFill>
              </a:rPr>
              <a:t>, עכברים, דגים, תוכים, כלב, שרקנים, מקלונים, סוס פוני ועוד...</a:t>
            </a:r>
            <a:endParaRPr lang="he-IL" sz="16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</p:sld>
</file>

<file path=ppt/theme/theme1.xml><?xml version="1.0" encoding="utf-8"?>
<a:theme xmlns:a="http://schemas.openxmlformats.org/drawingml/2006/main" name="1_CAT AND MOUSE">
  <a:themeElements>
    <a:clrScheme name="">
      <a:dk1>
        <a:srgbClr val="000000"/>
      </a:dk1>
      <a:lt1>
        <a:srgbClr val="8B00AC"/>
      </a:lt1>
      <a:dk2>
        <a:srgbClr val="FFFF00"/>
      </a:dk2>
      <a:lt2>
        <a:srgbClr val="336699"/>
      </a:lt2>
      <a:accent1>
        <a:srgbClr val="003399"/>
      </a:accent1>
      <a:accent2>
        <a:srgbClr val="468A4B"/>
      </a:accent2>
      <a:accent3>
        <a:srgbClr val="C4AAD2"/>
      </a:accent3>
      <a:accent4>
        <a:srgbClr val="000000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Introduction to Genetic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Introduction to Genetic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roduction to Genetic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roduction to Genetic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roduction to Genetic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roduction to Genetic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roduction to Genetic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roduction to Genetic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roduction to Genetics 13">
        <a:dk1>
          <a:srgbClr val="000000"/>
        </a:dk1>
        <a:lt1>
          <a:srgbClr val="FF9966"/>
        </a:lt1>
        <a:dk2>
          <a:srgbClr val="0000FF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FFCAB8"/>
        </a:accent3>
        <a:accent4>
          <a:srgbClr val="000000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14">
        <a:dk1>
          <a:srgbClr val="000000"/>
        </a:dk1>
        <a:lt1>
          <a:srgbClr val="FF5050"/>
        </a:lt1>
        <a:dk2>
          <a:srgbClr val="0000FF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FFB3B3"/>
        </a:accent3>
        <a:accent4>
          <a:srgbClr val="000000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15">
        <a:dk1>
          <a:srgbClr val="000000"/>
        </a:dk1>
        <a:lt1>
          <a:srgbClr val="CC00FF"/>
        </a:lt1>
        <a:dk2>
          <a:srgbClr val="0000FF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E2AAFF"/>
        </a:accent3>
        <a:accent4>
          <a:srgbClr val="000000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roduction to Genetics 16">
        <a:dk1>
          <a:srgbClr val="000000"/>
        </a:dk1>
        <a:lt1>
          <a:srgbClr val="8B00AC"/>
        </a:lt1>
        <a:dk2>
          <a:srgbClr val="0000FF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C4AAD2"/>
        </a:accent3>
        <a:accent4>
          <a:srgbClr val="000000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EATER">
  <a:themeElements>
    <a:clrScheme name="THEATER 5">
      <a:dk1>
        <a:srgbClr val="003300"/>
      </a:dk1>
      <a:lt1>
        <a:srgbClr val="F8F8F8"/>
      </a:lt1>
      <a:dk2>
        <a:srgbClr val="009966"/>
      </a:dk2>
      <a:lt2>
        <a:srgbClr val="FFCC00"/>
      </a:lt2>
      <a:accent1>
        <a:srgbClr val="F5F5DE"/>
      </a:accent1>
      <a:accent2>
        <a:srgbClr val="00CCCC"/>
      </a:accent2>
      <a:accent3>
        <a:srgbClr val="AACAB8"/>
      </a:accent3>
      <a:accent4>
        <a:srgbClr val="D4D4D4"/>
      </a:accent4>
      <a:accent5>
        <a:srgbClr val="F9F9EC"/>
      </a:accent5>
      <a:accent6>
        <a:srgbClr val="00B9B9"/>
      </a:accent6>
      <a:hlink>
        <a:srgbClr val="4E5136"/>
      </a:hlink>
      <a:folHlink>
        <a:srgbClr val="ADAA67"/>
      </a:folHlink>
    </a:clrScheme>
    <a:fontScheme name="THEATE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THEATER 1">
        <a:dk1>
          <a:srgbClr val="00005B"/>
        </a:dk1>
        <a:lt1>
          <a:srgbClr val="F8F8F8"/>
        </a:lt1>
        <a:dk2>
          <a:srgbClr val="0000FF"/>
        </a:dk2>
        <a:lt2>
          <a:srgbClr val="FFCC00"/>
        </a:lt2>
        <a:accent1>
          <a:srgbClr val="98BAFF"/>
        </a:accent1>
        <a:accent2>
          <a:srgbClr val="009900"/>
        </a:accent2>
        <a:accent3>
          <a:srgbClr val="AAAAFF"/>
        </a:accent3>
        <a:accent4>
          <a:srgbClr val="D4D4D4"/>
        </a:accent4>
        <a:accent5>
          <a:srgbClr val="CAD9FF"/>
        </a:accent5>
        <a:accent6>
          <a:srgbClr val="008A00"/>
        </a:accent6>
        <a:hlink>
          <a:srgbClr val="350035"/>
        </a:hlink>
        <a:folHlink>
          <a:srgbClr val="5980D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ATER 2">
        <a:dk1>
          <a:srgbClr val="000000"/>
        </a:dk1>
        <a:lt1>
          <a:srgbClr val="FFFFFF"/>
        </a:lt1>
        <a:dk2>
          <a:srgbClr val="003399"/>
        </a:dk2>
        <a:lt2>
          <a:srgbClr val="5A92D2"/>
        </a:lt2>
        <a:accent1>
          <a:srgbClr val="CCECFF"/>
        </a:accent1>
        <a:accent2>
          <a:srgbClr val="CC99FF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B98AE7"/>
        </a:accent6>
        <a:hlink>
          <a:srgbClr val="FFFF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ATER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FFFF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ATER 4">
        <a:dk1>
          <a:srgbClr val="333300"/>
        </a:dk1>
        <a:lt1>
          <a:srgbClr val="F8F8F8"/>
        </a:lt1>
        <a:dk2>
          <a:srgbClr val="B4AD8B"/>
        </a:dk2>
        <a:lt2>
          <a:srgbClr val="FFFF99"/>
        </a:lt2>
        <a:accent1>
          <a:srgbClr val="F5F5DE"/>
        </a:accent1>
        <a:accent2>
          <a:srgbClr val="00CCCC"/>
        </a:accent2>
        <a:accent3>
          <a:srgbClr val="D6D3C4"/>
        </a:accent3>
        <a:accent4>
          <a:srgbClr val="D4D4D4"/>
        </a:accent4>
        <a:accent5>
          <a:srgbClr val="F9F9EC"/>
        </a:accent5>
        <a:accent6>
          <a:srgbClr val="00B9B9"/>
        </a:accent6>
        <a:hlink>
          <a:srgbClr val="4E5136"/>
        </a:hlink>
        <a:folHlink>
          <a:srgbClr val="ADAA6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ATER 5">
        <a:dk1>
          <a:srgbClr val="003300"/>
        </a:dk1>
        <a:lt1>
          <a:srgbClr val="F8F8F8"/>
        </a:lt1>
        <a:dk2>
          <a:srgbClr val="009966"/>
        </a:dk2>
        <a:lt2>
          <a:srgbClr val="FFCC00"/>
        </a:lt2>
        <a:accent1>
          <a:srgbClr val="F5F5DE"/>
        </a:accent1>
        <a:accent2>
          <a:srgbClr val="00CCCC"/>
        </a:accent2>
        <a:accent3>
          <a:srgbClr val="AACAB8"/>
        </a:accent3>
        <a:accent4>
          <a:srgbClr val="D4D4D4"/>
        </a:accent4>
        <a:accent5>
          <a:srgbClr val="F9F9EC"/>
        </a:accent5>
        <a:accent6>
          <a:srgbClr val="00B9B9"/>
        </a:accent6>
        <a:hlink>
          <a:srgbClr val="4E5136"/>
        </a:hlink>
        <a:folHlink>
          <a:srgbClr val="ADAA6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ATER 6">
        <a:dk1>
          <a:srgbClr val="660033"/>
        </a:dk1>
        <a:lt1>
          <a:srgbClr val="F8F8F8"/>
        </a:lt1>
        <a:dk2>
          <a:srgbClr val="D60093"/>
        </a:dk2>
        <a:lt2>
          <a:srgbClr val="FFCC00"/>
        </a:lt2>
        <a:accent1>
          <a:srgbClr val="F5F5DE"/>
        </a:accent1>
        <a:accent2>
          <a:srgbClr val="009900"/>
        </a:accent2>
        <a:accent3>
          <a:srgbClr val="E8AAC8"/>
        </a:accent3>
        <a:accent4>
          <a:srgbClr val="D4D4D4"/>
        </a:accent4>
        <a:accent5>
          <a:srgbClr val="F9F9EC"/>
        </a:accent5>
        <a:accent6>
          <a:srgbClr val="008A00"/>
        </a:accent6>
        <a:hlink>
          <a:srgbClr val="4E5136"/>
        </a:hlink>
        <a:folHlink>
          <a:srgbClr val="ADAA6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AT AND MOUSE">
  <a:themeElements>
    <a:clrScheme name="Default Design 6">
      <a:dk1>
        <a:srgbClr val="005A58"/>
      </a:dk1>
      <a:lt1>
        <a:srgbClr val="FFFFFF"/>
      </a:lt1>
      <a:dk2>
        <a:srgbClr val="008080"/>
      </a:dk2>
      <a:lt2>
        <a:srgbClr val="FFFF99"/>
      </a:lt2>
      <a:accent1>
        <a:srgbClr val="006462"/>
      </a:accent1>
      <a:accent2>
        <a:srgbClr val="6D6FC7"/>
      </a:accent2>
      <a:accent3>
        <a:srgbClr val="AAC0C0"/>
      </a:accent3>
      <a:accent4>
        <a:srgbClr val="DADADA"/>
      </a:accent4>
      <a:accent5>
        <a:srgbClr val="AAB8B7"/>
      </a:accent5>
      <a:accent6>
        <a:srgbClr val="6264B4"/>
      </a:accent6>
      <a:hlink>
        <a:srgbClr val="00FFFF"/>
      </a:hlink>
      <a:folHlink>
        <a:srgbClr val="00FF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CAT AND MOUSE</Template>
  <TotalTime>642</TotalTime>
  <Words>465</Words>
  <Application>Microsoft Office PowerPoint</Application>
  <PresentationFormat>‫הצגה על המסך (4:3)</PresentationFormat>
  <Paragraphs>35</Paragraphs>
  <Slides>17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17</vt:i4>
      </vt:variant>
    </vt:vector>
  </HeadingPairs>
  <TitlesOfParts>
    <vt:vector size="20" baseType="lpstr">
      <vt:lpstr>1_CAT AND MOUSE</vt:lpstr>
      <vt:lpstr>THEATER</vt:lpstr>
      <vt:lpstr>CAT AND MOUSE</vt:lpstr>
      <vt:lpstr>שקופית 1</vt:lpstr>
      <vt:lpstr>שקופית 2</vt:lpstr>
      <vt:lpstr>שקופית 3</vt:lpstr>
      <vt:lpstr>שקופית 4</vt:lpstr>
      <vt:lpstr>שקופית 5</vt:lpstr>
      <vt:lpstr>שקופית 6</vt:lpstr>
      <vt:lpstr>שקופית 7</vt:lpstr>
      <vt:lpstr>שקופית 8</vt:lpstr>
      <vt:lpstr>שקופית 9</vt:lpstr>
      <vt:lpstr>שקופית 10</vt:lpstr>
      <vt:lpstr>שקופית 11</vt:lpstr>
      <vt:lpstr>שקופית 12</vt:lpstr>
      <vt:lpstr>שקופית 13</vt:lpstr>
      <vt:lpstr>שקופית 14</vt:lpstr>
      <vt:lpstr>שקופית 15</vt:lpstr>
      <vt:lpstr>שקופית 16</vt:lpstr>
      <vt:lpstr>שקופית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רמי</dc:creator>
  <cp:lastModifiedBy>WinXP</cp:lastModifiedBy>
  <cp:revision>105</cp:revision>
  <dcterms:created xsi:type="dcterms:W3CDTF">2009-08-29T17:10:10Z</dcterms:created>
  <dcterms:modified xsi:type="dcterms:W3CDTF">2011-09-27T11:24:28Z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TC300031841033</vt:lpwstr>
  </property>
</Properties>
</file>